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48" r:id="rId1"/>
  </p:sldMasterIdLst>
  <p:notesMasterIdLst>
    <p:notesMasterId r:id="rId18"/>
  </p:notesMasterIdLst>
  <p:sldIdLst>
    <p:sldId id="276" r:id="rId2"/>
    <p:sldId id="274" r:id="rId3"/>
    <p:sldId id="283" r:id="rId4"/>
    <p:sldId id="292" r:id="rId5"/>
    <p:sldId id="284" r:id="rId6"/>
    <p:sldId id="285" r:id="rId7"/>
    <p:sldId id="286" r:id="rId8"/>
    <p:sldId id="287" r:id="rId9"/>
    <p:sldId id="288" r:id="rId10"/>
    <p:sldId id="293" r:id="rId11"/>
    <p:sldId id="289" r:id="rId12"/>
    <p:sldId id="290" r:id="rId13"/>
    <p:sldId id="291" r:id="rId14"/>
    <p:sldId id="269" r:id="rId15"/>
    <p:sldId id="294" r:id="rId16"/>
    <p:sldId id="281" r:id="rId17"/>
  </p:sldIdLst>
  <p:sldSz cx="12192000" cy="6858000"/>
  <p:notesSz cx="6858000" cy="9144000"/>
  <p:embeddedFontLst>
    <p:embeddedFont>
      <p:font typeface="Helvetica" panose="020B0604020202020204" pitchFamily="34" charset="0"/>
      <p:regular r:id="rId19"/>
      <p:bold r:id="rId20"/>
      <p:italic r:id="rId21"/>
      <p:boldItalic r:id="rId22"/>
    </p:embeddedFont>
    <p:embeddedFont>
      <p:font typeface="Roboto" panose="02000000000000000000" pitchFamily="2" charset="0"/>
      <p:regular r:id="rId23"/>
      <p:bold r:id="rId24"/>
      <p:italic r:id="rId25"/>
      <p:boldItalic r:id="rId26"/>
    </p:embeddedFont>
    <p:embeddedFont>
      <p:font typeface="Roboto Light" panose="02000000000000000000" pitchFamily="2" charset="0"/>
      <p:regular r:id="rId27"/>
      <p:italic r:id="rId28"/>
    </p:embeddedFont>
  </p:embeddedFontLst>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8" autoAdjust="0"/>
    <p:restoredTop sz="94660"/>
  </p:normalViewPr>
  <p:slideViewPr>
    <p:cSldViewPr snapToGrid="0">
      <p:cViewPr varScale="1">
        <p:scale>
          <a:sx n="64" d="100"/>
          <a:sy n="64" d="100"/>
        </p:scale>
        <p:origin x="71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3617D4-9261-4D46-9B8C-E35BB79F9F7B}" type="doc">
      <dgm:prSet loTypeId="urn:microsoft.com/office/officeart/2005/8/layout/vList5" loCatId="list" qsTypeId="urn:microsoft.com/office/officeart/2005/8/quickstyle/simple1" qsCatId="simple" csTypeId="urn:microsoft.com/office/officeart/2005/8/colors/accent3_4" csCatId="accent3" phldr="1"/>
      <dgm:spPr/>
      <dgm:t>
        <a:bodyPr/>
        <a:lstStyle/>
        <a:p>
          <a:endParaRPr lang="de-DE"/>
        </a:p>
      </dgm:t>
    </dgm:pt>
    <dgm:pt modelId="{5AE33765-C0AF-4047-AF4E-E72EB595F40A}">
      <dgm:prSet phldrT="[Text]" custT="1"/>
      <dgm:spPr/>
      <dgm:t>
        <a:bodyPr/>
        <a:lstStyle/>
        <a:p>
          <a:r>
            <a:rPr lang="et-EE" sz="3000" dirty="0"/>
            <a:t>Aeg</a:t>
          </a:r>
          <a:endParaRPr lang="de-DE" sz="3000" dirty="0"/>
        </a:p>
      </dgm:t>
    </dgm:pt>
    <dgm:pt modelId="{292D52A0-2890-4C01-BB47-FEDCB193E5EC}" type="parTrans" cxnId="{8B446CFA-0F18-41E4-9027-0166EE22BBAE}">
      <dgm:prSet/>
      <dgm:spPr/>
      <dgm:t>
        <a:bodyPr/>
        <a:lstStyle/>
        <a:p>
          <a:endParaRPr lang="de-DE"/>
        </a:p>
      </dgm:t>
    </dgm:pt>
    <dgm:pt modelId="{1DE8880E-712B-484D-BDC0-0B32884679A2}" type="sibTrans" cxnId="{8B446CFA-0F18-41E4-9027-0166EE22BBAE}">
      <dgm:prSet/>
      <dgm:spPr/>
      <dgm:t>
        <a:bodyPr/>
        <a:lstStyle/>
        <a:p>
          <a:endParaRPr lang="de-DE"/>
        </a:p>
      </dgm:t>
    </dgm:pt>
    <dgm:pt modelId="{A8273F06-0625-4DB5-9470-942F8F45103B}">
      <dgm:prSet phldrT="[Text]" custT="1"/>
      <dgm:spPr/>
      <dgm:t>
        <a:bodyPr/>
        <a:lstStyle/>
        <a:p>
          <a:r>
            <a:rPr lang="de-DE" sz="1300" dirty="0"/>
            <a:t> </a:t>
          </a:r>
          <a:r>
            <a:rPr lang="et-EE" sz="1300" dirty="0"/>
            <a:t>Leidke vastajale paremini sobiv aeg</a:t>
          </a:r>
          <a:r>
            <a:rPr lang="de-DE" sz="1300" dirty="0"/>
            <a:t>.</a:t>
          </a:r>
        </a:p>
      </dgm:t>
    </dgm:pt>
    <dgm:pt modelId="{0AA78111-B7C8-485D-B7B8-08D35B7F5DA2}" type="parTrans" cxnId="{066FB173-5732-4831-914F-DDDBC65939CF}">
      <dgm:prSet/>
      <dgm:spPr/>
      <dgm:t>
        <a:bodyPr/>
        <a:lstStyle/>
        <a:p>
          <a:endParaRPr lang="de-DE"/>
        </a:p>
      </dgm:t>
    </dgm:pt>
    <dgm:pt modelId="{4862BA72-0923-40ED-A7E5-EEE44D9AEE86}" type="sibTrans" cxnId="{066FB173-5732-4831-914F-DDDBC65939CF}">
      <dgm:prSet/>
      <dgm:spPr/>
      <dgm:t>
        <a:bodyPr/>
        <a:lstStyle/>
        <a:p>
          <a:endParaRPr lang="de-DE"/>
        </a:p>
      </dgm:t>
    </dgm:pt>
    <dgm:pt modelId="{8800D9D5-39FF-45FA-AD37-742A0878D528}">
      <dgm:prSet phldrT="[Text]" custT="1"/>
      <dgm:spPr/>
      <dgm:t>
        <a:bodyPr/>
        <a:lstStyle/>
        <a:p>
          <a:r>
            <a:rPr lang="de-DE" sz="1300" dirty="0"/>
            <a:t> </a:t>
          </a:r>
          <a:r>
            <a:rPr lang="et-EE" sz="1300" dirty="0"/>
            <a:t>Pakkuge </a:t>
          </a:r>
          <a:r>
            <a:rPr lang="et-EE" sz="1300" b="1" dirty="0"/>
            <a:t>uut kohtumist</a:t>
          </a:r>
          <a:r>
            <a:rPr lang="de-DE" sz="1300" dirty="0"/>
            <a:t>.</a:t>
          </a:r>
        </a:p>
      </dgm:t>
    </dgm:pt>
    <dgm:pt modelId="{DAF7B882-7EBA-451A-99BA-104C2E0F5E4A}" type="parTrans" cxnId="{C4AA17B3-D2D3-4C39-BF28-AA604422499B}">
      <dgm:prSet/>
      <dgm:spPr/>
      <dgm:t>
        <a:bodyPr/>
        <a:lstStyle/>
        <a:p>
          <a:endParaRPr lang="de-DE"/>
        </a:p>
      </dgm:t>
    </dgm:pt>
    <dgm:pt modelId="{EACE8E9D-BC9F-4DD3-ADEE-3255534EBF7B}" type="sibTrans" cxnId="{C4AA17B3-D2D3-4C39-BF28-AA604422499B}">
      <dgm:prSet/>
      <dgm:spPr/>
      <dgm:t>
        <a:bodyPr/>
        <a:lstStyle/>
        <a:p>
          <a:endParaRPr lang="de-DE"/>
        </a:p>
      </dgm:t>
    </dgm:pt>
    <dgm:pt modelId="{E0FBE6CA-F5E0-4F69-BA3D-4BFD39592799}">
      <dgm:prSet phldrT="[Text]" custT="1"/>
      <dgm:spPr/>
      <dgm:t>
        <a:bodyPr/>
        <a:lstStyle/>
        <a:p>
          <a:r>
            <a:rPr lang="et-EE" sz="3000" dirty="0"/>
            <a:t>Koormus</a:t>
          </a:r>
          <a:endParaRPr lang="de-DE" sz="3000" dirty="0"/>
        </a:p>
      </dgm:t>
    </dgm:pt>
    <dgm:pt modelId="{66DBBBD4-35EF-43F7-AA4F-9161D87231F7}" type="parTrans" cxnId="{4A8864D2-8117-4944-8450-FC631A622635}">
      <dgm:prSet/>
      <dgm:spPr/>
      <dgm:t>
        <a:bodyPr/>
        <a:lstStyle/>
        <a:p>
          <a:endParaRPr lang="de-DE"/>
        </a:p>
      </dgm:t>
    </dgm:pt>
    <dgm:pt modelId="{A4AA82EF-78C5-4035-B63C-E68C5F325B59}" type="sibTrans" cxnId="{4A8864D2-8117-4944-8450-FC631A622635}">
      <dgm:prSet/>
      <dgm:spPr/>
      <dgm:t>
        <a:bodyPr/>
        <a:lstStyle/>
        <a:p>
          <a:endParaRPr lang="de-DE"/>
        </a:p>
      </dgm:t>
    </dgm:pt>
    <dgm:pt modelId="{A756EB0C-5AF0-49ED-83BB-93FC1A64BE2F}">
      <dgm:prSet phldrT="[Text]" custT="1"/>
      <dgm:spPr/>
      <dgm:t>
        <a:bodyPr/>
        <a:lstStyle/>
        <a:p>
          <a:r>
            <a:rPr lang="de-DE" sz="1200" dirty="0"/>
            <a:t> </a:t>
          </a:r>
          <a:r>
            <a:rPr lang="et-EE" sz="1300" dirty="0"/>
            <a:t>Pakkuge jagada intervjuu </a:t>
          </a:r>
          <a:r>
            <a:rPr lang="et-EE" sz="1300" b="1" dirty="0"/>
            <a:t>kaheks osaks </a:t>
          </a:r>
          <a:r>
            <a:rPr lang="et-EE" sz="1300" dirty="0"/>
            <a:t>kui vaja</a:t>
          </a:r>
          <a:r>
            <a:rPr lang="de-DE" sz="1300" dirty="0"/>
            <a:t>.</a:t>
          </a:r>
        </a:p>
      </dgm:t>
    </dgm:pt>
    <dgm:pt modelId="{23570D92-69D9-4A67-AB1C-6D8D84312BF8}" type="parTrans" cxnId="{912B887E-79CB-459E-812A-7C2B6158D56A}">
      <dgm:prSet/>
      <dgm:spPr/>
      <dgm:t>
        <a:bodyPr/>
        <a:lstStyle/>
        <a:p>
          <a:endParaRPr lang="de-DE"/>
        </a:p>
      </dgm:t>
    </dgm:pt>
    <dgm:pt modelId="{6DB6D397-A8D9-4ADF-A23A-C2AB6B53DB6F}" type="sibTrans" cxnId="{912B887E-79CB-459E-812A-7C2B6158D56A}">
      <dgm:prSet/>
      <dgm:spPr/>
      <dgm:t>
        <a:bodyPr/>
        <a:lstStyle/>
        <a:p>
          <a:endParaRPr lang="de-DE"/>
        </a:p>
      </dgm:t>
    </dgm:pt>
    <dgm:pt modelId="{415C0236-D190-4BA8-88DC-6F63A1F63727}">
      <dgm:prSet phldrT="[Text]" custT="1"/>
      <dgm:spPr/>
      <dgm:t>
        <a:bodyPr/>
        <a:lstStyle/>
        <a:p>
          <a:r>
            <a:rPr lang="de-DE" sz="1300" dirty="0"/>
            <a:t> </a:t>
          </a:r>
          <a:r>
            <a:rPr lang="et-EE" sz="1300" dirty="0"/>
            <a:t>Proovime alustada ja siis vaatame, kuidas läheb</a:t>
          </a:r>
          <a:r>
            <a:rPr lang="de-DE" sz="1300" dirty="0"/>
            <a:t>.</a:t>
          </a:r>
        </a:p>
      </dgm:t>
    </dgm:pt>
    <dgm:pt modelId="{C3D7B274-3CC7-4B72-BF46-8A6CEB0FB778}" type="parTrans" cxnId="{0B983198-A783-4D3C-A282-5FB54CAE9739}">
      <dgm:prSet/>
      <dgm:spPr/>
      <dgm:t>
        <a:bodyPr/>
        <a:lstStyle/>
        <a:p>
          <a:endParaRPr lang="de-DE"/>
        </a:p>
      </dgm:t>
    </dgm:pt>
    <dgm:pt modelId="{0F27CF9D-A637-4184-A806-780B3ABA101F}" type="sibTrans" cxnId="{0B983198-A783-4D3C-A282-5FB54CAE9739}">
      <dgm:prSet/>
      <dgm:spPr/>
      <dgm:t>
        <a:bodyPr/>
        <a:lstStyle/>
        <a:p>
          <a:endParaRPr lang="de-DE"/>
        </a:p>
      </dgm:t>
    </dgm:pt>
    <dgm:pt modelId="{6A52D6B8-113A-42D9-BF70-3C4BC3F5EAF1}">
      <dgm:prSet phldrT="[Text]"/>
      <dgm:spPr/>
      <dgm:t>
        <a:bodyPr/>
        <a:lstStyle/>
        <a:p>
          <a:r>
            <a:rPr lang="et-EE" dirty="0"/>
            <a:t>Konfidentsiaalsus</a:t>
          </a:r>
          <a:r>
            <a:rPr lang="de-DE" dirty="0"/>
            <a:t> </a:t>
          </a:r>
        </a:p>
      </dgm:t>
    </dgm:pt>
    <dgm:pt modelId="{7F0B993D-01CA-472A-A9EA-76FBEBF57669}" type="parTrans" cxnId="{FBE4C0C4-76E6-4035-97CC-AA11351D8FD3}">
      <dgm:prSet/>
      <dgm:spPr/>
      <dgm:t>
        <a:bodyPr/>
        <a:lstStyle/>
        <a:p>
          <a:endParaRPr lang="de-DE"/>
        </a:p>
      </dgm:t>
    </dgm:pt>
    <dgm:pt modelId="{DBAA04ED-381E-4284-B4D3-34E6DD40ABCD}" type="sibTrans" cxnId="{FBE4C0C4-76E6-4035-97CC-AA11351D8FD3}">
      <dgm:prSet/>
      <dgm:spPr/>
      <dgm:t>
        <a:bodyPr/>
        <a:lstStyle/>
        <a:p>
          <a:endParaRPr lang="de-DE"/>
        </a:p>
      </dgm:t>
    </dgm:pt>
    <dgm:pt modelId="{B0243894-543B-40B6-84EC-16C258AC2EE6}">
      <dgm:prSet phldrT="[Text]" custT="1"/>
      <dgm:spPr/>
      <dgm:t>
        <a:bodyPr/>
        <a:lstStyle/>
        <a:p>
          <a:r>
            <a:rPr lang="et-EE" sz="1300" dirty="0"/>
            <a:t>Informeerige, et töötate Statistikaametis ja sellest, kuidas kaitstakse vastaja isiklikke andmeid</a:t>
          </a:r>
          <a:r>
            <a:rPr lang="de-DE" sz="1300" dirty="0"/>
            <a:t>.</a:t>
          </a:r>
        </a:p>
      </dgm:t>
    </dgm:pt>
    <dgm:pt modelId="{70571291-6DBA-4D76-852D-8AAD1A8581FB}" type="parTrans" cxnId="{9F532583-4ED6-474E-8CAD-62C2E3A26D7B}">
      <dgm:prSet/>
      <dgm:spPr/>
      <dgm:t>
        <a:bodyPr/>
        <a:lstStyle/>
        <a:p>
          <a:endParaRPr lang="de-DE"/>
        </a:p>
      </dgm:t>
    </dgm:pt>
    <dgm:pt modelId="{91EB1E3A-AE42-4D11-8676-7AF70FC1F700}" type="sibTrans" cxnId="{9F532583-4ED6-474E-8CAD-62C2E3A26D7B}">
      <dgm:prSet/>
      <dgm:spPr/>
      <dgm:t>
        <a:bodyPr/>
        <a:lstStyle/>
        <a:p>
          <a:endParaRPr lang="de-DE"/>
        </a:p>
      </dgm:t>
    </dgm:pt>
    <dgm:pt modelId="{21AF871F-54B0-4494-8707-BF59803EA5B2}">
      <dgm:prSet phldrT="[Text]" custT="1"/>
      <dgm:spPr/>
      <dgm:t>
        <a:bodyPr/>
        <a:lstStyle/>
        <a:p>
          <a:r>
            <a:rPr lang="et-EE" sz="1300" dirty="0"/>
            <a:t>Rõhutage kõigi valitud leibkondade osalemise tähtsust uurigu kvaliteedi seisukohalt.</a:t>
          </a:r>
          <a:endParaRPr lang="de-DE" sz="1300" dirty="0"/>
        </a:p>
      </dgm:t>
    </dgm:pt>
    <dgm:pt modelId="{5781B07D-49AE-4B81-B09B-42D92BE2206B}" type="parTrans" cxnId="{89927E67-274F-4656-855D-64EFA074C22C}">
      <dgm:prSet/>
      <dgm:spPr/>
      <dgm:t>
        <a:bodyPr/>
        <a:lstStyle/>
        <a:p>
          <a:endParaRPr lang="de-DE"/>
        </a:p>
      </dgm:t>
    </dgm:pt>
    <dgm:pt modelId="{BD893CA7-DE31-461F-B8D0-1052C05017BE}" type="sibTrans" cxnId="{89927E67-274F-4656-855D-64EFA074C22C}">
      <dgm:prSet/>
      <dgm:spPr/>
      <dgm:t>
        <a:bodyPr/>
        <a:lstStyle/>
        <a:p>
          <a:endParaRPr lang="de-DE"/>
        </a:p>
      </dgm:t>
    </dgm:pt>
    <dgm:pt modelId="{F9D878B0-97DA-46D4-A4BA-582A67D9B3F1}">
      <dgm:prSet phldrT="[Text]" custT="1"/>
      <dgm:spPr/>
      <dgm:t>
        <a:bodyPr/>
        <a:lstStyle/>
        <a:p>
          <a:r>
            <a:rPr lang="et-EE" sz="1300" b="1" dirty="0"/>
            <a:t>Teie enda professionaalsus</a:t>
          </a:r>
          <a:r>
            <a:rPr lang="de-DE" sz="1300" dirty="0"/>
            <a:t>: </a:t>
          </a:r>
          <a:r>
            <a:rPr lang="et-EE" sz="1300" dirty="0"/>
            <a:t>Olge ise kindlad esitades isiklikke küsimusi</a:t>
          </a:r>
          <a:r>
            <a:rPr lang="de-DE" sz="1300" dirty="0"/>
            <a:t>.</a:t>
          </a:r>
        </a:p>
      </dgm:t>
    </dgm:pt>
    <dgm:pt modelId="{CDCA65BF-90D2-4B02-8178-950755FA807C}">
      <dgm:prSet phldrT="[Text]" custT="1"/>
      <dgm:spPr/>
      <dgm:t>
        <a:bodyPr/>
        <a:lstStyle/>
        <a:p>
          <a:r>
            <a:rPr lang="et-EE" sz="1300" dirty="0"/>
            <a:t>Kinnitage vastajale, et iga isiku vastused on võrdselt olulised</a:t>
          </a:r>
          <a:r>
            <a:rPr lang="de-DE" sz="1300" dirty="0"/>
            <a:t>. </a:t>
          </a:r>
        </a:p>
      </dgm:t>
    </dgm:pt>
    <dgm:pt modelId="{04E42BD9-17A7-4ADE-AE95-FA689F4788F5}">
      <dgm:prSet phldrT="[Text]"/>
      <dgm:spPr/>
      <dgm:t>
        <a:bodyPr/>
        <a:lstStyle/>
        <a:p>
          <a:r>
            <a:rPr lang="et-EE" dirty="0"/>
            <a:t>Isiklikud, tundlikud küsimused</a:t>
          </a:r>
          <a:endParaRPr lang="de-DE" dirty="0"/>
        </a:p>
      </dgm:t>
    </dgm:pt>
    <dgm:pt modelId="{39DC985B-A447-463E-A7CE-B80B9BFF9FE1}" type="sibTrans" cxnId="{113C0A3E-0335-4FE4-9FD3-687AA037FC0B}">
      <dgm:prSet/>
      <dgm:spPr/>
      <dgm:t>
        <a:bodyPr/>
        <a:lstStyle/>
        <a:p>
          <a:endParaRPr lang="de-DE"/>
        </a:p>
      </dgm:t>
    </dgm:pt>
    <dgm:pt modelId="{B2C949C5-698D-4A64-883A-4F69E035A335}" type="parTrans" cxnId="{113C0A3E-0335-4FE4-9FD3-687AA037FC0B}">
      <dgm:prSet/>
      <dgm:spPr/>
      <dgm:t>
        <a:bodyPr/>
        <a:lstStyle/>
        <a:p>
          <a:endParaRPr lang="de-DE"/>
        </a:p>
      </dgm:t>
    </dgm:pt>
    <dgm:pt modelId="{C7832274-63F9-4021-9471-E38BEC74E818}" type="sibTrans" cxnId="{1F545EE9-6A7D-4F03-A07F-44BDF7097B04}">
      <dgm:prSet/>
      <dgm:spPr/>
      <dgm:t>
        <a:bodyPr/>
        <a:lstStyle/>
        <a:p>
          <a:endParaRPr lang="de-DE"/>
        </a:p>
      </dgm:t>
    </dgm:pt>
    <dgm:pt modelId="{5CA7632A-5C67-4802-8498-FA43022A3C6A}" type="parTrans" cxnId="{1F545EE9-6A7D-4F03-A07F-44BDF7097B04}">
      <dgm:prSet/>
      <dgm:spPr/>
      <dgm:t>
        <a:bodyPr/>
        <a:lstStyle/>
        <a:p>
          <a:endParaRPr lang="de-DE"/>
        </a:p>
      </dgm:t>
    </dgm:pt>
    <dgm:pt modelId="{189AE940-621D-4593-B028-F7D0E0D37277}" type="sibTrans" cxnId="{DF07F090-E699-419F-8DB1-1CC6124E3CFC}">
      <dgm:prSet/>
      <dgm:spPr/>
      <dgm:t>
        <a:bodyPr/>
        <a:lstStyle/>
        <a:p>
          <a:endParaRPr lang="de-DE"/>
        </a:p>
      </dgm:t>
    </dgm:pt>
    <dgm:pt modelId="{5CFC45DA-13CA-425B-9999-767BC8E1F606}" type="parTrans" cxnId="{DF07F090-E699-419F-8DB1-1CC6124E3CFC}">
      <dgm:prSet/>
      <dgm:spPr/>
      <dgm:t>
        <a:bodyPr/>
        <a:lstStyle/>
        <a:p>
          <a:endParaRPr lang="de-DE"/>
        </a:p>
      </dgm:t>
    </dgm:pt>
    <dgm:pt modelId="{AC5673CC-687E-4B85-A41A-76FA01411062}" type="pres">
      <dgm:prSet presAssocID="{2A3617D4-9261-4D46-9B8C-E35BB79F9F7B}" presName="Name0" presStyleCnt="0">
        <dgm:presLayoutVars>
          <dgm:dir/>
          <dgm:animLvl val="lvl"/>
          <dgm:resizeHandles val="exact"/>
        </dgm:presLayoutVars>
      </dgm:prSet>
      <dgm:spPr/>
    </dgm:pt>
    <dgm:pt modelId="{B7CBDF23-3E8D-4CE8-BB68-A4F62F4D3A2C}" type="pres">
      <dgm:prSet presAssocID="{5AE33765-C0AF-4047-AF4E-E72EB595F40A}" presName="linNode" presStyleCnt="0"/>
      <dgm:spPr/>
    </dgm:pt>
    <dgm:pt modelId="{A91008D9-DCFB-42DA-9444-BFD263E1A79F}" type="pres">
      <dgm:prSet presAssocID="{5AE33765-C0AF-4047-AF4E-E72EB595F40A}" presName="parentText" presStyleLbl="node1" presStyleIdx="0" presStyleCnt="4" custLinFactNeighborX="362" custLinFactNeighborY="-1959">
        <dgm:presLayoutVars>
          <dgm:chMax val="1"/>
          <dgm:bulletEnabled val="1"/>
        </dgm:presLayoutVars>
      </dgm:prSet>
      <dgm:spPr/>
    </dgm:pt>
    <dgm:pt modelId="{4F606BD3-DA51-4FD4-AB91-8E9ABBC08422}" type="pres">
      <dgm:prSet presAssocID="{5AE33765-C0AF-4047-AF4E-E72EB595F40A}" presName="descendantText" presStyleLbl="alignAccFollowNode1" presStyleIdx="0" presStyleCnt="4">
        <dgm:presLayoutVars>
          <dgm:bulletEnabled val="1"/>
        </dgm:presLayoutVars>
      </dgm:prSet>
      <dgm:spPr/>
    </dgm:pt>
    <dgm:pt modelId="{A35EB371-954F-453B-AFC0-914F6752DB5F}" type="pres">
      <dgm:prSet presAssocID="{1DE8880E-712B-484D-BDC0-0B32884679A2}" presName="sp" presStyleCnt="0"/>
      <dgm:spPr/>
    </dgm:pt>
    <dgm:pt modelId="{57C158B0-CEB4-4676-A896-112E421B55DB}" type="pres">
      <dgm:prSet presAssocID="{E0FBE6CA-F5E0-4F69-BA3D-4BFD39592799}" presName="linNode" presStyleCnt="0"/>
      <dgm:spPr/>
    </dgm:pt>
    <dgm:pt modelId="{5D6D46CC-361E-4448-944B-13DA1BC14F72}" type="pres">
      <dgm:prSet presAssocID="{E0FBE6CA-F5E0-4F69-BA3D-4BFD39592799}" presName="parentText" presStyleLbl="node1" presStyleIdx="1" presStyleCnt="4">
        <dgm:presLayoutVars>
          <dgm:chMax val="1"/>
          <dgm:bulletEnabled val="1"/>
        </dgm:presLayoutVars>
      </dgm:prSet>
      <dgm:spPr/>
    </dgm:pt>
    <dgm:pt modelId="{A3B65E3E-7EF4-4CBB-8A7B-1C1183EA5583}" type="pres">
      <dgm:prSet presAssocID="{E0FBE6CA-F5E0-4F69-BA3D-4BFD39592799}" presName="descendantText" presStyleLbl="alignAccFollowNode1" presStyleIdx="1" presStyleCnt="4">
        <dgm:presLayoutVars>
          <dgm:bulletEnabled val="1"/>
        </dgm:presLayoutVars>
      </dgm:prSet>
      <dgm:spPr/>
    </dgm:pt>
    <dgm:pt modelId="{D745FDEE-8474-4792-8C4C-FA7F61B6AFED}" type="pres">
      <dgm:prSet presAssocID="{A4AA82EF-78C5-4035-B63C-E68C5F325B59}" presName="sp" presStyleCnt="0"/>
      <dgm:spPr/>
    </dgm:pt>
    <dgm:pt modelId="{0442C060-59A2-4C9B-94A6-DBDD06DA5FF1}" type="pres">
      <dgm:prSet presAssocID="{6A52D6B8-113A-42D9-BF70-3C4BC3F5EAF1}" presName="linNode" presStyleCnt="0"/>
      <dgm:spPr/>
    </dgm:pt>
    <dgm:pt modelId="{D81CD452-A8B9-42A5-A0F3-B1FCFDD7DAFC}" type="pres">
      <dgm:prSet presAssocID="{6A52D6B8-113A-42D9-BF70-3C4BC3F5EAF1}" presName="parentText" presStyleLbl="node1" presStyleIdx="2" presStyleCnt="4" custScaleY="120392">
        <dgm:presLayoutVars>
          <dgm:chMax val="1"/>
          <dgm:bulletEnabled val="1"/>
        </dgm:presLayoutVars>
      </dgm:prSet>
      <dgm:spPr/>
    </dgm:pt>
    <dgm:pt modelId="{FF1D86F1-B2C1-4E41-A1A8-E934E3C20963}" type="pres">
      <dgm:prSet presAssocID="{6A52D6B8-113A-42D9-BF70-3C4BC3F5EAF1}" presName="descendantText" presStyleLbl="alignAccFollowNode1" presStyleIdx="2" presStyleCnt="4" custScaleY="144384">
        <dgm:presLayoutVars>
          <dgm:bulletEnabled val="1"/>
        </dgm:presLayoutVars>
      </dgm:prSet>
      <dgm:spPr/>
    </dgm:pt>
    <dgm:pt modelId="{84113611-8B14-4FE9-9141-54B6AB4AFA59}" type="pres">
      <dgm:prSet presAssocID="{DBAA04ED-381E-4284-B4D3-34E6DD40ABCD}" presName="sp" presStyleCnt="0"/>
      <dgm:spPr/>
    </dgm:pt>
    <dgm:pt modelId="{D2C50B17-1901-4D86-9655-6D3F7FA26DAC}" type="pres">
      <dgm:prSet presAssocID="{04E42BD9-17A7-4ADE-AE95-FA689F4788F5}" presName="linNode" presStyleCnt="0"/>
      <dgm:spPr/>
    </dgm:pt>
    <dgm:pt modelId="{A7617A06-1F97-4DAB-BFF0-B9DBCE5A62FA}" type="pres">
      <dgm:prSet presAssocID="{04E42BD9-17A7-4ADE-AE95-FA689F4788F5}" presName="parentText" presStyleLbl="node1" presStyleIdx="3" presStyleCnt="4" custScaleY="120926">
        <dgm:presLayoutVars>
          <dgm:chMax val="1"/>
          <dgm:bulletEnabled val="1"/>
        </dgm:presLayoutVars>
      </dgm:prSet>
      <dgm:spPr/>
    </dgm:pt>
    <dgm:pt modelId="{07BB76E7-5FF0-492E-A072-24DD0B395436}" type="pres">
      <dgm:prSet presAssocID="{04E42BD9-17A7-4ADE-AE95-FA689F4788F5}" presName="descendantText" presStyleLbl="alignAccFollowNode1" presStyleIdx="3" presStyleCnt="4" custScaleY="144240">
        <dgm:presLayoutVars>
          <dgm:bulletEnabled val="1"/>
        </dgm:presLayoutVars>
      </dgm:prSet>
      <dgm:spPr/>
    </dgm:pt>
  </dgm:ptLst>
  <dgm:cxnLst>
    <dgm:cxn modelId="{1ADA5819-C929-469E-87D9-253DEB49E250}" type="presOf" srcId="{04E42BD9-17A7-4ADE-AE95-FA689F4788F5}" destId="{A7617A06-1F97-4DAB-BFF0-B9DBCE5A62FA}" srcOrd="0" destOrd="0" presId="urn:microsoft.com/office/officeart/2005/8/layout/vList5"/>
    <dgm:cxn modelId="{7FA44C1D-EB98-442E-AB51-499071726E68}" type="presOf" srcId="{A756EB0C-5AF0-49ED-83BB-93FC1A64BE2F}" destId="{A3B65E3E-7EF4-4CBB-8A7B-1C1183EA5583}" srcOrd="0" destOrd="0" presId="urn:microsoft.com/office/officeart/2005/8/layout/vList5"/>
    <dgm:cxn modelId="{B1146E1F-6DE6-4CCA-9F9F-AC64386D7880}" type="presOf" srcId="{B0243894-543B-40B6-84EC-16C258AC2EE6}" destId="{FF1D86F1-B2C1-4E41-A1A8-E934E3C20963}" srcOrd="0" destOrd="0" presId="urn:microsoft.com/office/officeart/2005/8/layout/vList5"/>
    <dgm:cxn modelId="{962ACF22-8075-472F-94E3-1564BF83D96C}" type="presOf" srcId="{F9D878B0-97DA-46D4-A4BA-582A67D9B3F1}" destId="{07BB76E7-5FF0-492E-A072-24DD0B395436}" srcOrd="0" destOrd="1" presId="urn:microsoft.com/office/officeart/2005/8/layout/vList5"/>
    <dgm:cxn modelId="{4D8A8129-7ABE-423A-98F2-5F09FDEE99F6}" type="presOf" srcId="{8800D9D5-39FF-45FA-AD37-742A0878D528}" destId="{4F606BD3-DA51-4FD4-AB91-8E9ABBC08422}" srcOrd="0" destOrd="1" presId="urn:microsoft.com/office/officeart/2005/8/layout/vList5"/>
    <dgm:cxn modelId="{113C0A3E-0335-4FE4-9FD3-687AA037FC0B}" srcId="{2A3617D4-9261-4D46-9B8C-E35BB79F9F7B}" destId="{04E42BD9-17A7-4ADE-AE95-FA689F4788F5}" srcOrd="3" destOrd="0" parTransId="{B2C949C5-698D-4A64-883A-4F69E035A335}" sibTransId="{39DC985B-A447-463E-A7CE-B80B9BFF9FE1}"/>
    <dgm:cxn modelId="{89927E67-274F-4656-855D-64EFA074C22C}" srcId="{6A52D6B8-113A-42D9-BF70-3C4BC3F5EAF1}" destId="{21AF871F-54B0-4494-8707-BF59803EA5B2}" srcOrd="1" destOrd="0" parTransId="{5781B07D-49AE-4B81-B09B-42D92BE2206B}" sibTransId="{BD893CA7-DE31-461F-B8D0-1052C05017BE}"/>
    <dgm:cxn modelId="{27AE566B-2975-476D-8E4F-A90A6B479C0A}" type="presOf" srcId="{2A3617D4-9261-4D46-9B8C-E35BB79F9F7B}" destId="{AC5673CC-687E-4B85-A41A-76FA01411062}" srcOrd="0" destOrd="0" presId="urn:microsoft.com/office/officeart/2005/8/layout/vList5"/>
    <dgm:cxn modelId="{9E587171-EAD6-45F5-8112-A3180410CA63}" type="presOf" srcId="{6A52D6B8-113A-42D9-BF70-3C4BC3F5EAF1}" destId="{D81CD452-A8B9-42A5-A0F3-B1FCFDD7DAFC}" srcOrd="0" destOrd="0" presId="urn:microsoft.com/office/officeart/2005/8/layout/vList5"/>
    <dgm:cxn modelId="{066FB173-5732-4831-914F-DDDBC65939CF}" srcId="{5AE33765-C0AF-4047-AF4E-E72EB595F40A}" destId="{A8273F06-0625-4DB5-9470-942F8F45103B}" srcOrd="0" destOrd="0" parTransId="{0AA78111-B7C8-485D-B7B8-08D35B7F5DA2}" sibTransId="{4862BA72-0923-40ED-A7E5-EEE44D9AEE86}"/>
    <dgm:cxn modelId="{912B887E-79CB-459E-812A-7C2B6158D56A}" srcId="{E0FBE6CA-F5E0-4F69-BA3D-4BFD39592799}" destId="{A756EB0C-5AF0-49ED-83BB-93FC1A64BE2F}" srcOrd="0" destOrd="0" parTransId="{23570D92-69D9-4A67-AB1C-6D8D84312BF8}" sibTransId="{6DB6D397-A8D9-4ADF-A23A-C2AB6B53DB6F}"/>
    <dgm:cxn modelId="{9F532583-4ED6-474E-8CAD-62C2E3A26D7B}" srcId="{6A52D6B8-113A-42D9-BF70-3C4BC3F5EAF1}" destId="{B0243894-543B-40B6-84EC-16C258AC2EE6}" srcOrd="0" destOrd="0" parTransId="{70571291-6DBA-4D76-852D-8AAD1A8581FB}" sibTransId="{91EB1E3A-AE42-4D11-8676-7AF70FC1F700}"/>
    <dgm:cxn modelId="{33EC2590-0412-4F35-8B31-841F171528B7}" type="presOf" srcId="{A8273F06-0625-4DB5-9470-942F8F45103B}" destId="{4F606BD3-DA51-4FD4-AB91-8E9ABBC08422}" srcOrd="0" destOrd="0" presId="urn:microsoft.com/office/officeart/2005/8/layout/vList5"/>
    <dgm:cxn modelId="{DF07F090-E699-419F-8DB1-1CC6124E3CFC}" srcId="{04E42BD9-17A7-4ADE-AE95-FA689F4788F5}" destId="{CDCA65BF-90D2-4B02-8178-950755FA807C}" srcOrd="0" destOrd="0" parTransId="{5CFC45DA-13CA-425B-9999-767BC8E1F606}" sibTransId="{189AE940-621D-4593-B028-F7D0E0D37277}"/>
    <dgm:cxn modelId="{FFF1AE91-ECEC-48F9-A7D0-8D3D75185C5C}" type="presOf" srcId="{415C0236-D190-4BA8-88DC-6F63A1F63727}" destId="{A3B65E3E-7EF4-4CBB-8A7B-1C1183EA5583}" srcOrd="0" destOrd="1" presId="urn:microsoft.com/office/officeart/2005/8/layout/vList5"/>
    <dgm:cxn modelId="{D1B88C97-0069-4BE0-BECC-D83CF3E9F65F}" type="presOf" srcId="{21AF871F-54B0-4494-8707-BF59803EA5B2}" destId="{FF1D86F1-B2C1-4E41-A1A8-E934E3C20963}" srcOrd="0" destOrd="1" presId="urn:microsoft.com/office/officeart/2005/8/layout/vList5"/>
    <dgm:cxn modelId="{0B983198-A783-4D3C-A282-5FB54CAE9739}" srcId="{E0FBE6CA-F5E0-4F69-BA3D-4BFD39592799}" destId="{415C0236-D190-4BA8-88DC-6F63A1F63727}" srcOrd="1" destOrd="0" parTransId="{C3D7B274-3CC7-4B72-BF46-8A6CEB0FB778}" sibTransId="{0F27CF9D-A637-4184-A806-780B3ABA101F}"/>
    <dgm:cxn modelId="{5B76269D-D4DA-4F63-8694-D4A79D85EC52}" type="presOf" srcId="{CDCA65BF-90D2-4B02-8178-950755FA807C}" destId="{07BB76E7-5FF0-492E-A072-24DD0B395436}" srcOrd="0" destOrd="0" presId="urn:microsoft.com/office/officeart/2005/8/layout/vList5"/>
    <dgm:cxn modelId="{C4AA17B3-D2D3-4C39-BF28-AA604422499B}" srcId="{5AE33765-C0AF-4047-AF4E-E72EB595F40A}" destId="{8800D9D5-39FF-45FA-AD37-742A0878D528}" srcOrd="1" destOrd="0" parTransId="{DAF7B882-7EBA-451A-99BA-104C2E0F5E4A}" sibTransId="{EACE8E9D-BC9F-4DD3-ADEE-3255534EBF7B}"/>
    <dgm:cxn modelId="{FBE4C0C4-76E6-4035-97CC-AA11351D8FD3}" srcId="{2A3617D4-9261-4D46-9B8C-E35BB79F9F7B}" destId="{6A52D6B8-113A-42D9-BF70-3C4BC3F5EAF1}" srcOrd="2" destOrd="0" parTransId="{7F0B993D-01CA-472A-A9EA-76FBEBF57669}" sibTransId="{DBAA04ED-381E-4284-B4D3-34E6DD40ABCD}"/>
    <dgm:cxn modelId="{4A8864D2-8117-4944-8450-FC631A622635}" srcId="{2A3617D4-9261-4D46-9B8C-E35BB79F9F7B}" destId="{E0FBE6CA-F5E0-4F69-BA3D-4BFD39592799}" srcOrd="1" destOrd="0" parTransId="{66DBBBD4-35EF-43F7-AA4F-9161D87231F7}" sibTransId="{A4AA82EF-78C5-4035-B63C-E68C5F325B59}"/>
    <dgm:cxn modelId="{A6894CD5-1D3A-46C0-BB40-A1269C8C1731}" type="presOf" srcId="{5AE33765-C0AF-4047-AF4E-E72EB595F40A}" destId="{A91008D9-DCFB-42DA-9444-BFD263E1A79F}" srcOrd="0" destOrd="0" presId="urn:microsoft.com/office/officeart/2005/8/layout/vList5"/>
    <dgm:cxn modelId="{6EF3FBE0-A609-430A-B5ED-8C23CB23290B}" type="presOf" srcId="{E0FBE6CA-F5E0-4F69-BA3D-4BFD39592799}" destId="{5D6D46CC-361E-4448-944B-13DA1BC14F72}" srcOrd="0" destOrd="0" presId="urn:microsoft.com/office/officeart/2005/8/layout/vList5"/>
    <dgm:cxn modelId="{1F545EE9-6A7D-4F03-A07F-44BDF7097B04}" srcId="{04E42BD9-17A7-4ADE-AE95-FA689F4788F5}" destId="{F9D878B0-97DA-46D4-A4BA-582A67D9B3F1}" srcOrd="1" destOrd="0" parTransId="{5CA7632A-5C67-4802-8498-FA43022A3C6A}" sibTransId="{C7832274-63F9-4021-9471-E38BEC74E818}"/>
    <dgm:cxn modelId="{8B446CFA-0F18-41E4-9027-0166EE22BBAE}" srcId="{2A3617D4-9261-4D46-9B8C-E35BB79F9F7B}" destId="{5AE33765-C0AF-4047-AF4E-E72EB595F40A}" srcOrd="0" destOrd="0" parTransId="{292D52A0-2890-4C01-BB47-FEDCB193E5EC}" sibTransId="{1DE8880E-712B-484D-BDC0-0B32884679A2}"/>
    <dgm:cxn modelId="{86B2F933-0A73-49CC-9FD3-7B4548FC7E31}" type="presParOf" srcId="{AC5673CC-687E-4B85-A41A-76FA01411062}" destId="{B7CBDF23-3E8D-4CE8-BB68-A4F62F4D3A2C}" srcOrd="0" destOrd="0" presId="urn:microsoft.com/office/officeart/2005/8/layout/vList5"/>
    <dgm:cxn modelId="{A800D9CF-F686-4528-832A-A835E21F3C13}" type="presParOf" srcId="{B7CBDF23-3E8D-4CE8-BB68-A4F62F4D3A2C}" destId="{A91008D9-DCFB-42DA-9444-BFD263E1A79F}" srcOrd="0" destOrd="0" presId="urn:microsoft.com/office/officeart/2005/8/layout/vList5"/>
    <dgm:cxn modelId="{61F7D016-7BBA-4709-9565-527256A72529}" type="presParOf" srcId="{B7CBDF23-3E8D-4CE8-BB68-A4F62F4D3A2C}" destId="{4F606BD3-DA51-4FD4-AB91-8E9ABBC08422}" srcOrd="1" destOrd="0" presId="urn:microsoft.com/office/officeart/2005/8/layout/vList5"/>
    <dgm:cxn modelId="{810E9233-6E97-444F-A437-AA9EEF9B228B}" type="presParOf" srcId="{AC5673CC-687E-4B85-A41A-76FA01411062}" destId="{A35EB371-954F-453B-AFC0-914F6752DB5F}" srcOrd="1" destOrd="0" presId="urn:microsoft.com/office/officeart/2005/8/layout/vList5"/>
    <dgm:cxn modelId="{748D5060-6901-4A1C-9AF4-3A95B6C4C01D}" type="presParOf" srcId="{AC5673CC-687E-4B85-A41A-76FA01411062}" destId="{57C158B0-CEB4-4676-A896-112E421B55DB}" srcOrd="2" destOrd="0" presId="urn:microsoft.com/office/officeart/2005/8/layout/vList5"/>
    <dgm:cxn modelId="{0C507CF7-508D-42E4-BEF6-7086A42858C7}" type="presParOf" srcId="{57C158B0-CEB4-4676-A896-112E421B55DB}" destId="{5D6D46CC-361E-4448-944B-13DA1BC14F72}" srcOrd="0" destOrd="0" presId="urn:microsoft.com/office/officeart/2005/8/layout/vList5"/>
    <dgm:cxn modelId="{A4EB342D-9F73-4735-9DEB-B9FEA055C306}" type="presParOf" srcId="{57C158B0-CEB4-4676-A896-112E421B55DB}" destId="{A3B65E3E-7EF4-4CBB-8A7B-1C1183EA5583}" srcOrd="1" destOrd="0" presId="urn:microsoft.com/office/officeart/2005/8/layout/vList5"/>
    <dgm:cxn modelId="{01423321-05F2-4A85-B256-CC61595ED34A}" type="presParOf" srcId="{AC5673CC-687E-4B85-A41A-76FA01411062}" destId="{D745FDEE-8474-4792-8C4C-FA7F61B6AFED}" srcOrd="3" destOrd="0" presId="urn:microsoft.com/office/officeart/2005/8/layout/vList5"/>
    <dgm:cxn modelId="{954757B9-6661-4342-B21D-972C85E18344}" type="presParOf" srcId="{AC5673CC-687E-4B85-A41A-76FA01411062}" destId="{0442C060-59A2-4C9B-94A6-DBDD06DA5FF1}" srcOrd="4" destOrd="0" presId="urn:microsoft.com/office/officeart/2005/8/layout/vList5"/>
    <dgm:cxn modelId="{F915F122-085A-4F10-B017-BDCFAB30BF4C}" type="presParOf" srcId="{0442C060-59A2-4C9B-94A6-DBDD06DA5FF1}" destId="{D81CD452-A8B9-42A5-A0F3-B1FCFDD7DAFC}" srcOrd="0" destOrd="0" presId="urn:microsoft.com/office/officeart/2005/8/layout/vList5"/>
    <dgm:cxn modelId="{91210933-70F9-4802-A8B6-1CF7A9CCCE72}" type="presParOf" srcId="{0442C060-59A2-4C9B-94A6-DBDD06DA5FF1}" destId="{FF1D86F1-B2C1-4E41-A1A8-E934E3C20963}" srcOrd="1" destOrd="0" presId="urn:microsoft.com/office/officeart/2005/8/layout/vList5"/>
    <dgm:cxn modelId="{7DC8C027-4ADB-4FBB-8DCC-F64222B9C11D}" type="presParOf" srcId="{AC5673CC-687E-4B85-A41A-76FA01411062}" destId="{84113611-8B14-4FE9-9141-54B6AB4AFA59}" srcOrd="5" destOrd="0" presId="urn:microsoft.com/office/officeart/2005/8/layout/vList5"/>
    <dgm:cxn modelId="{454FCD93-CFCB-411D-829D-A023FA22775E}" type="presParOf" srcId="{AC5673CC-687E-4B85-A41A-76FA01411062}" destId="{D2C50B17-1901-4D86-9655-6D3F7FA26DAC}" srcOrd="6" destOrd="0" presId="urn:microsoft.com/office/officeart/2005/8/layout/vList5"/>
    <dgm:cxn modelId="{D0FCD183-8037-4FDF-AD6F-226DBFC3E98F}" type="presParOf" srcId="{D2C50B17-1901-4D86-9655-6D3F7FA26DAC}" destId="{A7617A06-1F97-4DAB-BFF0-B9DBCE5A62FA}" srcOrd="0" destOrd="0" presId="urn:microsoft.com/office/officeart/2005/8/layout/vList5"/>
    <dgm:cxn modelId="{D71D07EC-3FBE-4CDF-83F6-34E42FD6DAAD}" type="presParOf" srcId="{D2C50B17-1901-4D86-9655-6D3F7FA26DAC}" destId="{07BB76E7-5FF0-492E-A072-24DD0B39543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3617D4-9261-4D46-9B8C-E35BB79F9F7B}" type="doc">
      <dgm:prSet loTypeId="urn:microsoft.com/office/officeart/2005/8/layout/vList5" loCatId="list" qsTypeId="urn:microsoft.com/office/officeart/2005/8/quickstyle/simple1" qsCatId="simple" csTypeId="urn:microsoft.com/office/officeart/2005/8/colors/accent3_4" csCatId="accent3" phldr="1"/>
      <dgm:spPr/>
      <dgm:t>
        <a:bodyPr/>
        <a:lstStyle/>
        <a:p>
          <a:endParaRPr lang="de-DE"/>
        </a:p>
      </dgm:t>
    </dgm:pt>
    <dgm:pt modelId="{E0FBE6CA-F5E0-4F69-BA3D-4BFD39592799}">
      <dgm:prSet phldrT="[Text]" custT="1"/>
      <dgm:spPr/>
      <dgm:t>
        <a:bodyPr/>
        <a:lstStyle/>
        <a:p>
          <a:r>
            <a:rPr lang="et-EE" sz="3000" dirty="0"/>
            <a:t>Valitsus</a:t>
          </a:r>
          <a:endParaRPr lang="de-DE" sz="3000" dirty="0"/>
        </a:p>
      </dgm:t>
    </dgm:pt>
    <dgm:pt modelId="{66DBBBD4-35EF-43F7-AA4F-9161D87231F7}" type="parTrans" cxnId="{4A8864D2-8117-4944-8450-FC631A622635}">
      <dgm:prSet/>
      <dgm:spPr/>
      <dgm:t>
        <a:bodyPr/>
        <a:lstStyle/>
        <a:p>
          <a:endParaRPr lang="de-DE"/>
        </a:p>
      </dgm:t>
    </dgm:pt>
    <dgm:pt modelId="{A4AA82EF-78C5-4035-B63C-E68C5F325B59}" type="sibTrans" cxnId="{4A8864D2-8117-4944-8450-FC631A622635}">
      <dgm:prSet/>
      <dgm:spPr/>
      <dgm:t>
        <a:bodyPr/>
        <a:lstStyle/>
        <a:p>
          <a:endParaRPr lang="de-DE"/>
        </a:p>
      </dgm:t>
    </dgm:pt>
    <dgm:pt modelId="{A756EB0C-5AF0-49ED-83BB-93FC1A64BE2F}">
      <dgm:prSet phldrT="[Text]" custT="1"/>
      <dgm:spPr/>
      <dgm:t>
        <a:bodyPr/>
        <a:lstStyle/>
        <a:p>
          <a:r>
            <a:rPr lang="et-EE" sz="1300" b="1" dirty="0"/>
            <a:t>Ärge sisenege diskussiooni</a:t>
          </a:r>
          <a:r>
            <a:rPr lang="et-EE" sz="1300" b="0" dirty="0"/>
            <a:t>, las vastaja ütleb oma arvamust.</a:t>
          </a:r>
          <a:r>
            <a:rPr lang="et-EE" sz="1300" b="1" dirty="0"/>
            <a:t> </a:t>
          </a:r>
          <a:endParaRPr lang="de-DE" sz="1300" dirty="0"/>
        </a:p>
      </dgm:t>
    </dgm:pt>
    <dgm:pt modelId="{23570D92-69D9-4A67-AB1C-6D8D84312BF8}" type="parTrans" cxnId="{912B887E-79CB-459E-812A-7C2B6158D56A}">
      <dgm:prSet/>
      <dgm:spPr/>
      <dgm:t>
        <a:bodyPr/>
        <a:lstStyle/>
        <a:p>
          <a:endParaRPr lang="de-DE"/>
        </a:p>
      </dgm:t>
    </dgm:pt>
    <dgm:pt modelId="{6DB6D397-A8D9-4ADF-A23A-C2AB6B53DB6F}" type="sibTrans" cxnId="{912B887E-79CB-459E-812A-7C2B6158D56A}">
      <dgm:prSet/>
      <dgm:spPr/>
      <dgm:t>
        <a:bodyPr/>
        <a:lstStyle/>
        <a:p>
          <a:endParaRPr lang="de-DE"/>
        </a:p>
      </dgm:t>
    </dgm:pt>
    <dgm:pt modelId="{A8273F06-0625-4DB5-9470-942F8F45103B}">
      <dgm:prSet phldrT="[Text]" custT="1"/>
      <dgm:spPr/>
      <dgm:t>
        <a:bodyPr/>
        <a:lstStyle/>
        <a:p>
          <a:r>
            <a:rPr lang="et-EE" sz="1300" dirty="0"/>
            <a:t>Kasutage taustateavet </a:t>
          </a:r>
          <a:r>
            <a:rPr lang="de-DE" sz="1300" dirty="0"/>
            <a:t>SHARE</a:t>
          </a:r>
          <a:r>
            <a:rPr lang="et-EE" sz="1300" dirty="0"/>
            <a:t> kohta</a:t>
          </a:r>
          <a:r>
            <a:rPr lang="de-DE" sz="1300" dirty="0"/>
            <a:t>. </a:t>
          </a:r>
          <a:r>
            <a:rPr lang="et-EE" sz="1300" dirty="0"/>
            <a:t>Selgitage, </a:t>
          </a:r>
          <a:r>
            <a:rPr lang="et-EE" sz="1300" b="1" dirty="0"/>
            <a:t>miks</a:t>
          </a:r>
          <a:r>
            <a:rPr lang="et-EE" sz="1300" dirty="0"/>
            <a:t> seda uuringut läbi viiakse</a:t>
          </a:r>
          <a:r>
            <a:rPr lang="et-EE" sz="1300" b="1" dirty="0"/>
            <a:t>, millist </a:t>
          </a:r>
          <a:r>
            <a:rPr lang="et-EE" sz="1300" dirty="0"/>
            <a:t>infot kogutakse ja </a:t>
          </a:r>
          <a:r>
            <a:rPr lang="et-EE" sz="1300" b="1" dirty="0"/>
            <a:t>kuidas</a:t>
          </a:r>
          <a:r>
            <a:rPr lang="et-EE" sz="1300" dirty="0"/>
            <a:t> seda kasutatakse. </a:t>
          </a:r>
          <a:endParaRPr lang="de-DE" sz="1300" dirty="0"/>
        </a:p>
      </dgm:t>
    </dgm:pt>
    <dgm:pt modelId="{5AE33765-C0AF-4047-AF4E-E72EB595F40A}">
      <dgm:prSet phldrT="[Text]" custT="1"/>
      <dgm:spPr/>
      <dgm:t>
        <a:bodyPr/>
        <a:lstStyle/>
        <a:p>
          <a:r>
            <a:rPr lang="et-EE" sz="3000" dirty="0"/>
            <a:t>Eesmärk</a:t>
          </a:r>
          <a:endParaRPr lang="de-DE" sz="3000" dirty="0"/>
        </a:p>
      </dgm:t>
    </dgm:pt>
    <dgm:pt modelId="{1DE8880E-712B-484D-BDC0-0B32884679A2}" type="sibTrans" cxnId="{8B446CFA-0F18-41E4-9027-0166EE22BBAE}">
      <dgm:prSet/>
      <dgm:spPr/>
      <dgm:t>
        <a:bodyPr/>
        <a:lstStyle/>
        <a:p>
          <a:endParaRPr lang="de-DE"/>
        </a:p>
      </dgm:t>
    </dgm:pt>
    <dgm:pt modelId="{292D52A0-2890-4C01-BB47-FEDCB193E5EC}" type="parTrans" cxnId="{8B446CFA-0F18-41E4-9027-0166EE22BBAE}">
      <dgm:prSet/>
      <dgm:spPr/>
      <dgm:t>
        <a:bodyPr/>
        <a:lstStyle/>
        <a:p>
          <a:endParaRPr lang="de-DE"/>
        </a:p>
      </dgm:t>
    </dgm:pt>
    <dgm:pt modelId="{4862BA72-0923-40ED-A7E5-EEE44D9AEE86}" type="sibTrans" cxnId="{066FB173-5732-4831-914F-DDDBC65939CF}">
      <dgm:prSet/>
      <dgm:spPr/>
      <dgm:t>
        <a:bodyPr/>
        <a:lstStyle/>
        <a:p>
          <a:endParaRPr lang="de-DE"/>
        </a:p>
      </dgm:t>
    </dgm:pt>
    <dgm:pt modelId="{0AA78111-B7C8-485D-B7B8-08D35B7F5DA2}" type="parTrans" cxnId="{066FB173-5732-4831-914F-DDDBC65939CF}">
      <dgm:prSet/>
      <dgm:spPr/>
      <dgm:t>
        <a:bodyPr/>
        <a:lstStyle/>
        <a:p>
          <a:endParaRPr lang="de-DE"/>
        </a:p>
      </dgm:t>
    </dgm:pt>
    <dgm:pt modelId="{66A0F99D-AFDF-4F9C-929B-9B1812D20B8E}">
      <dgm:prSet phldrT="[Text]" custT="1"/>
      <dgm:spPr/>
      <dgm:t>
        <a:bodyPr/>
        <a:lstStyle/>
        <a:p>
          <a:r>
            <a:rPr lang="et-EE" sz="1300" dirty="0"/>
            <a:t>Proovige selgitada välja, mis tegelikult on selle keeldumise taga</a:t>
          </a:r>
          <a:r>
            <a:rPr lang="de-DE" sz="1300" dirty="0"/>
            <a:t>.</a:t>
          </a:r>
        </a:p>
      </dgm:t>
    </dgm:pt>
    <dgm:pt modelId="{CDCA65BF-90D2-4B02-8178-950755FA807C}">
      <dgm:prSet phldrT="[Text]" custT="1"/>
      <dgm:spPr/>
      <dgm:t>
        <a:bodyPr/>
        <a:lstStyle/>
        <a:p>
          <a:r>
            <a:rPr lang="et-EE" sz="1300" dirty="0"/>
            <a:t>Seletage, et tulemuste kvaliteet sõltub nende osalemisest. Iga valitud isik esindab ligi 70 sarnaste sotsiaaldemograafiliste näitajatega isikuid. </a:t>
          </a:r>
          <a:endParaRPr lang="de-DE" sz="1300" dirty="0"/>
        </a:p>
      </dgm:t>
    </dgm:pt>
    <dgm:pt modelId="{04E42BD9-17A7-4ADE-AE95-FA689F4788F5}">
      <dgm:prSet phldrT="[Text]" custT="1"/>
      <dgm:spPr/>
      <dgm:t>
        <a:bodyPr/>
        <a:lstStyle/>
        <a:p>
          <a:r>
            <a:rPr lang="et-EE" sz="3000" dirty="0"/>
            <a:t>Vabatahtlikkus</a:t>
          </a:r>
          <a:endParaRPr lang="de-DE" sz="3000" dirty="0"/>
        </a:p>
      </dgm:t>
    </dgm:pt>
    <dgm:pt modelId="{39DC985B-A447-463E-A7CE-B80B9BFF9FE1}" type="sibTrans" cxnId="{113C0A3E-0335-4FE4-9FD3-687AA037FC0B}">
      <dgm:prSet/>
      <dgm:spPr/>
      <dgm:t>
        <a:bodyPr/>
        <a:lstStyle/>
        <a:p>
          <a:endParaRPr lang="de-DE"/>
        </a:p>
      </dgm:t>
    </dgm:pt>
    <dgm:pt modelId="{B2C949C5-698D-4A64-883A-4F69E035A335}" type="parTrans" cxnId="{113C0A3E-0335-4FE4-9FD3-687AA037FC0B}">
      <dgm:prSet/>
      <dgm:spPr/>
      <dgm:t>
        <a:bodyPr/>
        <a:lstStyle/>
        <a:p>
          <a:endParaRPr lang="de-DE"/>
        </a:p>
      </dgm:t>
    </dgm:pt>
    <dgm:pt modelId="{D858F041-9D13-4C41-8EAB-01B65FA3383E}" type="sibTrans" cxnId="{6BE4F335-5FAC-4962-9F1C-FD8050006D06}">
      <dgm:prSet/>
      <dgm:spPr/>
      <dgm:t>
        <a:bodyPr/>
        <a:lstStyle/>
        <a:p>
          <a:endParaRPr lang="de-DE"/>
        </a:p>
      </dgm:t>
    </dgm:pt>
    <dgm:pt modelId="{77536626-4B86-4ED6-B5E7-0F35BA3F02DC}" type="parTrans" cxnId="{6BE4F335-5FAC-4962-9F1C-FD8050006D06}">
      <dgm:prSet/>
      <dgm:spPr/>
      <dgm:t>
        <a:bodyPr/>
        <a:lstStyle/>
        <a:p>
          <a:endParaRPr lang="de-DE"/>
        </a:p>
      </dgm:t>
    </dgm:pt>
    <dgm:pt modelId="{189AE940-621D-4593-B028-F7D0E0D37277}" type="sibTrans" cxnId="{DF07F090-E699-419F-8DB1-1CC6124E3CFC}">
      <dgm:prSet/>
      <dgm:spPr/>
      <dgm:t>
        <a:bodyPr/>
        <a:lstStyle/>
        <a:p>
          <a:endParaRPr lang="de-DE"/>
        </a:p>
      </dgm:t>
    </dgm:pt>
    <dgm:pt modelId="{5CFC45DA-13CA-425B-9999-767BC8E1F606}" type="parTrans" cxnId="{DF07F090-E699-419F-8DB1-1CC6124E3CFC}">
      <dgm:prSet/>
      <dgm:spPr/>
      <dgm:t>
        <a:bodyPr/>
        <a:lstStyle/>
        <a:p>
          <a:endParaRPr lang="de-DE"/>
        </a:p>
      </dgm:t>
    </dgm:pt>
    <dgm:pt modelId="{B0243894-543B-40B6-84EC-16C258AC2EE6}">
      <dgm:prSet phldrT="[Text]" custT="1"/>
      <dgm:spPr/>
      <dgm:t>
        <a:bodyPr/>
        <a:lstStyle/>
        <a:p>
          <a:r>
            <a:rPr lang="et-EE" sz="1300" dirty="0"/>
            <a:t>Valimisse valitakse isikuid rahvastiku registrist juhuvaliku printsiibil. </a:t>
          </a:r>
          <a:endParaRPr lang="de-DE" sz="1300" dirty="0"/>
        </a:p>
      </dgm:t>
    </dgm:pt>
    <dgm:pt modelId="{6A52D6B8-113A-42D9-BF70-3C4BC3F5EAF1}">
      <dgm:prSet phldrT="[Text]" custT="1"/>
      <dgm:spPr/>
      <dgm:t>
        <a:bodyPr/>
        <a:lstStyle/>
        <a:p>
          <a:r>
            <a:rPr lang="et-EE" sz="3000" dirty="0"/>
            <a:t>Miks mina</a:t>
          </a:r>
          <a:r>
            <a:rPr lang="de-DE" sz="3000" dirty="0"/>
            <a:t>?    </a:t>
          </a:r>
        </a:p>
      </dgm:t>
    </dgm:pt>
    <dgm:pt modelId="{DBAA04ED-381E-4284-B4D3-34E6DD40ABCD}" type="sibTrans" cxnId="{FBE4C0C4-76E6-4035-97CC-AA11351D8FD3}">
      <dgm:prSet/>
      <dgm:spPr/>
      <dgm:t>
        <a:bodyPr/>
        <a:lstStyle/>
        <a:p>
          <a:endParaRPr lang="de-DE"/>
        </a:p>
      </dgm:t>
    </dgm:pt>
    <dgm:pt modelId="{7F0B993D-01CA-472A-A9EA-76FBEBF57669}" type="parTrans" cxnId="{FBE4C0C4-76E6-4035-97CC-AA11351D8FD3}">
      <dgm:prSet/>
      <dgm:spPr/>
      <dgm:t>
        <a:bodyPr/>
        <a:lstStyle/>
        <a:p>
          <a:endParaRPr lang="de-DE"/>
        </a:p>
      </dgm:t>
    </dgm:pt>
    <dgm:pt modelId="{91EB1E3A-AE42-4D11-8676-7AF70FC1F700}" type="sibTrans" cxnId="{9F532583-4ED6-474E-8CAD-62C2E3A26D7B}">
      <dgm:prSet/>
      <dgm:spPr/>
      <dgm:t>
        <a:bodyPr/>
        <a:lstStyle/>
        <a:p>
          <a:endParaRPr lang="de-DE"/>
        </a:p>
      </dgm:t>
    </dgm:pt>
    <dgm:pt modelId="{70571291-6DBA-4D76-852D-8AAD1A8581FB}" type="parTrans" cxnId="{9F532583-4ED6-474E-8CAD-62C2E3A26D7B}">
      <dgm:prSet/>
      <dgm:spPr/>
      <dgm:t>
        <a:bodyPr/>
        <a:lstStyle/>
        <a:p>
          <a:endParaRPr lang="de-DE"/>
        </a:p>
      </dgm:t>
    </dgm:pt>
    <dgm:pt modelId="{4CC9EC2C-8A17-482B-9AC7-B6A38B19A639}">
      <dgm:prSet phldrT="[Text]" custT="1"/>
      <dgm:spPr/>
      <dgm:t>
        <a:bodyPr/>
        <a:lstStyle/>
        <a:p>
          <a:r>
            <a:rPr lang="et-EE" sz="1300" dirty="0"/>
            <a:t>Seletage, et teie töötate andmekogumise nimel ja uuring ise on oluline, et anda poliitikakujundajatele infot 50+ inimeste elu- ning tingimuste ja nende parandamise kohta</a:t>
          </a:r>
          <a:endParaRPr lang="de-DE" sz="1300" dirty="0"/>
        </a:p>
      </dgm:t>
    </dgm:pt>
    <dgm:pt modelId="{0C194C14-F810-4840-B0ED-F9E2C182039D}" type="parTrans" cxnId="{13826313-9280-4751-A928-D02E12FCF14E}">
      <dgm:prSet/>
      <dgm:spPr/>
      <dgm:t>
        <a:bodyPr/>
        <a:lstStyle/>
        <a:p>
          <a:endParaRPr lang="et-EE"/>
        </a:p>
      </dgm:t>
    </dgm:pt>
    <dgm:pt modelId="{1541655C-60C8-4F49-BF08-4CF540F0156F}" type="sibTrans" cxnId="{13826313-9280-4751-A928-D02E12FCF14E}">
      <dgm:prSet/>
      <dgm:spPr/>
      <dgm:t>
        <a:bodyPr/>
        <a:lstStyle/>
        <a:p>
          <a:endParaRPr lang="et-EE"/>
        </a:p>
      </dgm:t>
    </dgm:pt>
    <dgm:pt modelId="{AC5673CC-687E-4B85-A41A-76FA01411062}" type="pres">
      <dgm:prSet presAssocID="{2A3617D4-9261-4D46-9B8C-E35BB79F9F7B}" presName="Name0" presStyleCnt="0">
        <dgm:presLayoutVars>
          <dgm:dir/>
          <dgm:animLvl val="lvl"/>
          <dgm:resizeHandles val="exact"/>
        </dgm:presLayoutVars>
      </dgm:prSet>
      <dgm:spPr/>
    </dgm:pt>
    <dgm:pt modelId="{B7CBDF23-3E8D-4CE8-BB68-A4F62F4D3A2C}" type="pres">
      <dgm:prSet presAssocID="{5AE33765-C0AF-4047-AF4E-E72EB595F40A}" presName="linNode" presStyleCnt="0"/>
      <dgm:spPr/>
    </dgm:pt>
    <dgm:pt modelId="{A91008D9-DCFB-42DA-9444-BFD263E1A79F}" type="pres">
      <dgm:prSet presAssocID="{5AE33765-C0AF-4047-AF4E-E72EB595F40A}" presName="parentText" presStyleLbl="node1" presStyleIdx="0" presStyleCnt="4" custLinFactNeighborX="362" custLinFactNeighborY="-1959">
        <dgm:presLayoutVars>
          <dgm:chMax val="1"/>
          <dgm:bulletEnabled val="1"/>
        </dgm:presLayoutVars>
      </dgm:prSet>
      <dgm:spPr/>
    </dgm:pt>
    <dgm:pt modelId="{4F606BD3-DA51-4FD4-AB91-8E9ABBC08422}" type="pres">
      <dgm:prSet presAssocID="{5AE33765-C0AF-4047-AF4E-E72EB595F40A}" presName="descendantText" presStyleLbl="alignAccFollowNode1" presStyleIdx="0" presStyleCnt="4">
        <dgm:presLayoutVars>
          <dgm:bulletEnabled val="1"/>
        </dgm:presLayoutVars>
      </dgm:prSet>
      <dgm:spPr/>
    </dgm:pt>
    <dgm:pt modelId="{A35EB371-954F-453B-AFC0-914F6752DB5F}" type="pres">
      <dgm:prSet presAssocID="{1DE8880E-712B-484D-BDC0-0B32884679A2}" presName="sp" presStyleCnt="0"/>
      <dgm:spPr/>
    </dgm:pt>
    <dgm:pt modelId="{57C158B0-CEB4-4676-A896-112E421B55DB}" type="pres">
      <dgm:prSet presAssocID="{E0FBE6CA-F5E0-4F69-BA3D-4BFD39592799}" presName="linNode" presStyleCnt="0"/>
      <dgm:spPr/>
    </dgm:pt>
    <dgm:pt modelId="{5D6D46CC-361E-4448-944B-13DA1BC14F72}" type="pres">
      <dgm:prSet presAssocID="{E0FBE6CA-F5E0-4F69-BA3D-4BFD39592799}" presName="parentText" presStyleLbl="node1" presStyleIdx="1" presStyleCnt="4" custLinFactNeighborX="-510" custLinFactNeighborY="901">
        <dgm:presLayoutVars>
          <dgm:chMax val="1"/>
          <dgm:bulletEnabled val="1"/>
        </dgm:presLayoutVars>
      </dgm:prSet>
      <dgm:spPr/>
    </dgm:pt>
    <dgm:pt modelId="{A3B65E3E-7EF4-4CBB-8A7B-1C1183EA5583}" type="pres">
      <dgm:prSet presAssocID="{E0FBE6CA-F5E0-4F69-BA3D-4BFD39592799}" presName="descendantText" presStyleLbl="alignAccFollowNode1" presStyleIdx="1" presStyleCnt="4" custScaleY="132599">
        <dgm:presLayoutVars>
          <dgm:bulletEnabled val="1"/>
        </dgm:presLayoutVars>
      </dgm:prSet>
      <dgm:spPr/>
    </dgm:pt>
    <dgm:pt modelId="{D745FDEE-8474-4792-8C4C-FA7F61B6AFED}" type="pres">
      <dgm:prSet presAssocID="{A4AA82EF-78C5-4035-B63C-E68C5F325B59}" presName="sp" presStyleCnt="0"/>
      <dgm:spPr/>
    </dgm:pt>
    <dgm:pt modelId="{0442C060-59A2-4C9B-94A6-DBDD06DA5FF1}" type="pres">
      <dgm:prSet presAssocID="{6A52D6B8-113A-42D9-BF70-3C4BC3F5EAF1}" presName="linNode" presStyleCnt="0"/>
      <dgm:spPr/>
    </dgm:pt>
    <dgm:pt modelId="{D81CD452-A8B9-42A5-A0F3-B1FCFDD7DAFC}" type="pres">
      <dgm:prSet presAssocID="{6A52D6B8-113A-42D9-BF70-3C4BC3F5EAF1}" presName="parentText" presStyleLbl="node1" presStyleIdx="2" presStyleCnt="4" custScaleY="76261">
        <dgm:presLayoutVars>
          <dgm:chMax val="1"/>
          <dgm:bulletEnabled val="1"/>
        </dgm:presLayoutVars>
      </dgm:prSet>
      <dgm:spPr/>
    </dgm:pt>
    <dgm:pt modelId="{FF1D86F1-B2C1-4E41-A1A8-E934E3C20963}" type="pres">
      <dgm:prSet presAssocID="{6A52D6B8-113A-42D9-BF70-3C4BC3F5EAF1}" presName="descendantText" presStyleLbl="alignAccFollowNode1" presStyleIdx="2" presStyleCnt="4" custScaleY="68775">
        <dgm:presLayoutVars>
          <dgm:bulletEnabled val="1"/>
        </dgm:presLayoutVars>
      </dgm:prSet>
      <dgm:spPr/>
    </dgm:pt>
    <dgm:pt modelId="{84113611-8B14-4FE9-9141-54B6AB4AFA59}" type="pres">
      <dgm:prSet presAssocID="{DBAA04ED-381E-4284-B4D3-34E6DD40ABCD}" presName="sp" presStyleCnt="0"/>
      <dgm:spPr/>
    </dgm:pt>
    <dgm:pt modelId="{D2C50B17-1901-4D86-9655-6D3F7FA26DAC}" type="pres">
      <dgm:prSet presAssocID="{04E42BD9-17A7-4ADE-AE95-FA689F4788F5}" presName="linNode" presStyleCnt="0"/>
      <dgm:spPr/>
    </dgm:pt>
    <dgm:pt modelId="{A7617A06-1F97-4DAB-BFF0-B9DBCE5A62FA}" type="pres">
      <dgm:prSet presAssocID="{04E42BD9-17A7-4ADE-AE95-FA689F4788F5}" presName="parentText" presStyleLbl="node1" presStyleIdx="3" presStyleCnt="4" custScaleY="120926">
        <dgm:presLayoutVars>
          <dgm:chMax val="1"/>
          <dgm:bulletEnabled val="1"/>
        </dgm:presLayoutVars>
      </dgm:prSet>
      <dgm:spPr/>
    </dgm:pt>
    <dgm:pt modelId="{07BB76E7-5FF0-492E-A072-24DD0B395436}" type="pres">
      <dgm:prSet presAssocID="{04E42BD9-17A7-4ADE-AE95-FA689F4788F5}" presName="descendantText" presStyleLbl="alignAccFollowNode1" presStyleIdx="3" presStyleCnt="4" custScaleY="144240">
        <dgm:presLayoutVars>
          <dgm:bulletEnabled val="1"/>
        </dgm:presLayoutVars>
      </dgm:prSet>
      <dgm:spPr/>
    </dgm:pt>
  </dgm:ptLst>
  <dgm:cxnLst>
    <dgm:cxn modelId="{13826313-9280-4751-A928-D02E12FCF14E}" srcId="{E0FBE6CA-F5E0-4F69-BA3D-4BFD39592799}" destId="{4CC9EC2C-8A17-482B-9AC7-B6A38B19A639}" srcOrd="1" destOrd="0" parTransId="{0C194C14-F810-4840-B0ED-F9E2C182039D}" sibTransId="{1541655C-60C8-4F49-BF08-4CF540F0156F}"/>
    <dgm:cxn modelId="{8EC0B71A-3D0A-49A0-A7FD-668FE2BCBF41}" type="presOf" srcId="{2A3617D4-9261-4D46-9B8C-E35BB79F9F7B}" destId="{AC5673CC-687E-4B85-A41A-76FA01411062}" srcOrd="0" destOrd="0" presId="urn:microsoft.com/office/officeart/2005/8/layout/vList5"/>
    <dgm:cxn modelId="{030B7A1C-39B2-43B7-8490-0C5B75F6D859}" type="presOf" srcId="{A8273F06-0625-4DB5-9470-942F8F45103B}" destId="{4F606BD3-DA51-4FD4-AB91-8E9ABBC08422}" srcOrd="0" destOrd="0" presId="urn:microsoft.com/office/officeart/2005/8/layout/vList5"/>
    <dgm:cxn modelId="{FD1A961D-1B84-469B-BB88-1F76BA043FC8}" type="presOf" srcId="{04E42BD9-17A7-4ADE-AE95-FA689F4788F5}" destId="{A7617A06-1F97-4DAB-BFF0-B9DBCE5A62FA}" srcOrd="0" destOrd="0" presId="urn:microsoft.com/office/officeart/2005/8/layout/vList5"/>
    <dgm:cxn modelId="{6B5C412F-7B25-49A8-B17B-1D0A2810D659}" type="presOf" srcId="{6A52D6B8-113A-42D9-BF70-3C4BC3F5EAF1}" destId="{D81CD452-A8B9-42A5-A0F3-B1FCFDD7DAFC}" srcOrd="0" destOrd="0" presId="urn:microsoft.com/office/officeart/2005/8/layout/vList5"/>
    <dgm:cxn modelId="{6BE4F335-5FAC-4962-9F1C-FD8050006D06}" srcId="{04E42BD9-17A7-4ADE-AE95-FA689F4788F5}" destId="{66A0F99D-AFDF-4F9C-929B-9B1812D20B8E}" srcOrd="1" destOrd="0" parTransId="{77536626-4B86-4ED6-B5E7-0F35BA3F02DC}" sibTransId="{D858F041-9D13-4C41-8EAB-01B65FA3383E}"/>
    <dgm:cxn modelId="{91654136-7188-4689-9AC5-87D697DEBD4C}" type="presOf" srcId="{A756EB0C-5AF0-49ED-83BB-93FC1A64BE2F}" destId="{A3B65E3E-7EF4-4CBB-8A7B-1C1183EA5583}" srcOrd="0" destOrd="0" presId="urn:microsoft.com/office/officeart/2005/8/layout/vList5"/>
    <dgm:cxn modelId="{113C0A3E-0335-4FE4-9FD3-687AA037FC0B}" srcId="{2A3617D4-9261-4D46-9B8C-E35BB79F9F7B}" destId="{04E42BD9-17A7-4ADE-AE95-FA689F4788F5}" srcOrd="3" destOrd="0" parTransId="{B2C949C5-698D-4A64-883A-4F69E035A335}" sibTransId="{39DC985B-A447-463E-A7CE-B80B9BFF9FE1}"/>
    <dgm:cxn modelId="{DD86605D-C400-441D-97D7-38C277D8A8B2}" type="presOf" srcId="{E0FBE6CA-F5E0-4F69-BA3D-4BFD39592799}" destId="{5D6D46CC-361E-4448-944B-13DA1BC14F72}" srcOrd="0" destOrd="0" presId="urn:microsoft.com/office/officeart/2005/8/layout/vList5"/>
    <dgm:cxn modelId="{5AEA5C49-66ED-439C-8BA3-B862E1DB7FBB}" type="presOf" srcId="{5AE33765-C0AF-4047-AF4E-E72EB595F40A}" destId="{A91008D9-DCFB-42DA-9444-BFD263E1A79F}" srcOrd="0" destOrd="0" presId="urn:microsoft.com/office/officeart/2005/8/layout/vList5"/>
    <dgm:cxn modelId="{DB9B0A6C-C212-495E-9C25-10578D823FB0}" type="presOf" srcId="{4CC9EC2C-8A17-482B-9AC7-B6A38B19A639}" destId="{A3B65E3E-7EF4-4CBB-8A7B-1C1183EA5583}" srcOrd="0" destOrd="1" presId="urn:microsoft.com/office/officeart/2005/8/layout/vList5"/>
    <dgm:cxn modelId="{066FB173-5732-4831-914F-DDDBC65939CF}" srcId="{5AE33765-C0AF-4047-AF4E-E72EB595F40A}" destId="{A8273F06-0625-4DB5-9470-942F8F45103B}" srcOrd="0" destOrd="0" parTransId="{0AA78111-B7C8-485D-B7B8-08D35B7F5DA2}" sibTransId="{4862BA72-0923-40ED-A7E5-EEE44D9AEE86}"/>
    <dgm:cxn modelId="{912B887E-79CB-459E-812A-7C2B6158D56A}" srcId="{E0FBE6CA-F5E0-4F69-BA3D-4BFD39592799}" destId="{A756EB0C-5AF0-49ED-83BB-93FC1A64BE2F}" srcOrd="0" destOrd="0" parTransId="{23570D92-69D9-4A67-AB1C-6D8D84312BF8}" sibTransId="{6DB6D397-A8D9-4ADF-A23A-C2AB6B53DB6F}"/>
    <dgm:cxn modelId="{9F532583-4ED6-474E-8CAD-62C2E3A26D7B}" srcId="{6A52D6B8-113A-42D9-BF70-3C4BC3F5EAF1}" destId="{B0243894-543B-40B6-84EC-16C258AC2EE6}" srcOrd="0" destOrd="0" parTransId="{70571291-6DBA-4D76-852D-8AAD1A8581FB}" sibTransId="{91EB1E3A-AE42-4D11-8676-7AF70FC1F700}"/>
    <dgm:cxn modelId="{DF07F090-E699-419F-8DB1-1CC6124E3CFC}" srcId="{04E42BD9-17A7-4ADE-AE95-FA689F4788F5}" destId="{CDCA65BF-90D2-4B02-8178-950755FA807C}" srcOrd="0" destOrd="0" parTransId="{5CFC45DA-13CA-425B-9999-767BC8E1F606}" sibTransId="{189AE940-621D-4593-B028-F7D0E0D37277}"/>
    <dgm:cxn modelId="{AA37F49B-9CEF-41A3-8CBE-3B361CDBBAE0}" type="presOf" srcId="{B0243894-543B-40B6-84EC-16C258AC2EE6}" destId="{FF1D86F1-B2C1-4E41-A1A8-E934E3C20963}" srcOrd="0" destOrd="0" presId="urn:microsoft.com/office/officeart/2005/8/layout/vList5"/>
    <dgm:cxn modelId="{70DA009E-115B-407C-B8B9-7B7057B81E5A}" type="presOf" srcId="{CDCA65BF-90D2-4B02-8178-950755FA807C}" destId="{07BB76E7-5FF0-492E-A072-24DD0B395436}" srcOrd="0" destOrd="0" presId="urn:microsoft.com/office/officeart/2005/8/layout/vList5"/>
    <dgm:cxn modelId="{928AA3A5-6F45-4A75-A0E7-DBE5A1163E1B}" type="presOf" srcId="{66A0F99D-AFDF-4F9C-929B-9B1812D20B8E}" destId="{07BB76E7-5FF0-492E-A072-24DD0B395436}" srcOrd="0" destOrd="1" presId="urn:microsoft.com/office/officeart/2005/8/layout/vList5"/>
    <dgm:cxn modelId="{FBE4C0C4-76E6-4035-97CC-AA11351D8FD3}" srcId="{2A3617D4-9261-4D46-9B8C-E35BB79F9F7B}" destId="{6A52D6B8-113A-42D9-BF70-3C4BC3F5EAF1}" srcOrd="2" destOrd="0" parTransId="{7F0B993D-01CA-472A-A9EA-76FBEBF57669}" sibTransId="{DBAA04ED-381E-4284-B4D3-34E6DD40ABCD}"/>
    <dgm:cxn modelId="{4A8864D2-8117-4944-8450-FC631A622635}" srcId="{2A3617D4-9261-4D46-9B8C-E35BB79F9F7B}" destId="{E0FBE6CA-F5E0-4F69-BA3D-4BFD39592799}" srcOrd="1" destOrd="0" parTransId="{66DBBBD4-35EF-43F7-AA4F-9161D87231F7}" sibTransId="{A4AA82EF-78C5-4035-B63C-E68C5F325B59}"/>
    <dgm:cxn modelId="{8B446CFA-0F18-41E4-9027-0166EE22BBAE}" srcId="{2A3617D4-9261-4D46-9B8C-E35BB79F9F7B}" destId="{5AE33765-C0AF-4047-AF4E-E72EB595F40A}" srcOrd="0" destOrd="0" parTransId="{292D52A0-2890-4C01-BB47-FEDCB193E5EC}" sibTransId="{1DE8880E-712B-484D-BDC0-0B32884679A2}"/>
    <dgm:cxn modelId="{3F6A5F50-5259-486E-8C46-F89C3C339A12}" type="presParOf" srcId="{AC5673CC-687E-4B85-A41A-76FA01411062}" destId="{B7CBDF23-3E8D-4CE8-BB68-A4F62F4D3A2C}" srcOrd="0" destOrd="0" presId="urn:microsoft.com/office/officeart/2005/8/layout/vList5"/>
    <dgm:cxn modelId="{E66A898A-CBE5-454A-A740-2803BEC3B518}" type="presParOf" srcId="{B7CBDF23-3E8D-4CE8-BB68-A4F62F4D3A2C}" destId="{A91008D9-DCFB-42DA-9444-BFD263E1A79F}" srcOrd="0" destOrd="0" presId="urn:microsoft.com/office/officeart/2005/8/layout/vList5"/>
    <dgm:cxn modelId="{FF38F282-12BD-4874-B174-F52776A10D47}" type="presParOf" srcId="{B7CBDF23-3E8D-4CE8-BB68-A4F62F4D3A2C}" destId="{4F606BD3-DA51-4FD4-AB91-8E9ABBC08422}" srcOrd="1" destOrd="0" presId="urn:microsoft.com/office/officeart/2005/8/layout/vList5"/>
    <dgm:cxn modelId="{25520C08-AA6C-42DD-A173-039EB3B64C46}" type="presParOf" srcId="{AC5673CC-687E-4B85-A41A-76FA01411062}" destId="{A35EB371-954F-453B-AFC0-914F6752DB5F}" srcOrd="1" destOrd="0" presId="urn:microsoft.com/office/officeart/2005/8/layout/vList5"/>
    <dgm:cxn modelId="{39E06DF4-A285-441A-97AA-BC7993F30600}" type="presParOf" srcId="{AC5673CC-687E-4B85-A41A-76FA01411062}" destId="{57C158B0-CEB4-4676-A896-112E421B55DB}" srcOrd="2" destOrd="0" presId="urn:microsoft.com/office/officeart/2005/8/layout/vList5"/>
    <dgm:cxn modelId="{7EE136FE-BBD6-43FF-A979-A35388B7AC9E}" type="presParOf" srcId="{57C158B0-CEB4-4676-A896-112E421B55DB}" destId="{5D6D46CC-361E-4448-944B-13DA1BC14F72}" srcOrd="0" destOrd="0" presId="urn:microsoft.com/office/officeart/2005/8/layout/vList5"/>
    <dgm:cxn modelId="{2FCECC7E-F24A-4252-BB89-B3BFBA586B20}" type="presParOf" srcId="{57C158B0-CEB4-4676-A896-112E421B55DB}" destId="{A3B65E3E-7EF4-4CBB-8A7B-1C1183EA5583}" srcOrd="1" destOrd="0" presId="urn:microsoft.com/office/officeart/2005/8/layout/vList5"/>
    <dgm:cxn modelId="{29098276-4F02-42E3-8FED-FC8F793C655F}" type="presParOf" srcId="{AC5673CC-687E-4B85-A41A-76FA01411062}" destId="{D745FDEE-8474-4792-8C4C-FA7F61B6AFED}" srcOrd="3" destOrd="0" presId="urn:microsoft.com/office/officeart/2005/8/layout/vList5"/>
    <dgm:cxn modelId="{473A97BB-FA0C-47F0-9296-AAD768D17D99}" type="presParOf" srcId="{AC5673CC-687E-4B85-A41A-76FA01411062}" destId="{0442C060-59A2-4C9B-94A6-DBDD06DA5FF1}" srcOrd="4" destOrd="0" presId="urn:microsoft.com/office/officeart/2005/8/layout/vList5"/>
    <dgm:cxn modelId="{D32775F1-9B4B-42A3-8E42-149E52FB0718}" type="presParOf" srcId="{0442C060-59A2-4C9B-94A6-DBDD06DA5FF1}" destId="{D81CD452-A8B9-42A5-A0F3-B1FCFDD7DAFC}" srcOrd="0" destOrd="0" presId="urn:microsoft.com/office/officeart/2005/8/layout/vList5"/>
    <dgm:cxn modelId="{5C09F819-6660-48DC-B36E-6CC540E72A91}" type="presParOf" srcId="{0442C060-59A2-4C9B-94A6-DBDD06DA5FF1}" destId="{FF1D86F1-B2C1-4E41-A1A8-E934E3C20963}" srcOrd="1" destOrd="0" presId="urn:microsoft.com/office/officeart/2005/8/layout/vList5"/>
    <dgm:cxn modelId="{6F112BBF-0B50-414E-AE31-4405EDBEB7AE}" type="presParOf" srcId="{AC5673CC-687E-4B85-A41A-76FA01411062}" destId="{84113611-8B14-4FE9-9141-54B6AB4AFA59}" srcOrd="5" destOrd="0" presId="urn:microsoft.com/office/officeart/2005/8/layout/vList5"/>
    <dgm:cxn modelId="{505F9F9C-374E-4B86-837B-B89B71F5EE1C}" type="presParOf" srcId="{AC5673CC-687E-4B85-A41A-76FA01411062}" destId="{D2C50B17-1901-4D86-9655-6D3F7FA26DAC}" srcOrd="6" destOrd="0" presId="urn:microsoft.com/office/officeart/2005/8/layout/vList5"/>
    <dgm:cxn modelId="{F727B889-99C6-443D-9B8C-3EEA5DF21932}" type="presParOf" srcId="{D2C50B17-1901-4D86-9655-6D3F7FA26DAC}" destId="{A7617A06-1F97-4DAB-BFF0-B9DBCE5A62FA}" srcOrd="0" destOrd="0" presId="urn:microsoft.com/office/officeart/2005/8/layout/vList5"/>
    <dgm:cxn modelId="{E68D1C97-0F11-4F1C-8C93-AAEE086C0FBC}" type="presParOf" srcId="{D2C50B17-1901-4D86-9655-6D3F7FA26DAC}" destId="{07BB76E7-5FF0-492E-A072-24DD0B39543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3617D4-9261-4D46-9B8C-E35BB79F9F7B}" type="doc">
      <dgm:prSet loTypeId="urn:microsoft.com/office/officeart/2005/8/layout/vList5" loCatId="list" qsTypeId="urn:microsoft.com/office/officeart/2005/8/quickstyle/simple1" qsCatId="simple" csTypeId="urn:microsoft.com/office/officeart/2005/8/colors/accent3_4" csCatId="accent3" phldr="1"/>
      <dgm:spPr/>
      <dgm:t>
        <a:bodyPr/>
        <a:lstStyle/>
        <a:p>
          <a:endParaRPr lang="de-DE"/>
        </a:p>
      </dgm:t>
    </dgm:pt>
    <dgm:pt modelId="{5AE33765-C0AF-4047-AF4E-E72EB595F40A}">
      <dgm:prSet phldrT="[Text]" custT="1"/>
      <dgm:spPr/>
      <dgm:t>
        <a:bodyPr/>
        <a:lstStyle/>
        <a:p>
          <a:r>
            <a:rPr lang="et-EE" sz="3000" dirty="0"/>
            <a:t>Huvi puudus</a:t>
          </a:r>
          <a:endParaRPr lang="de-DE" sz="3000" dirty="0"/>
        </a:p>
      </dgm:t>
    </dgm:pt>
    <dgm:pt modelId="{292D52A0-2890-4C01-BB47-FEDCB193E5EC}" type="parTrans" cxnId="{8B446CFA-0F18-41E4-9027-0166EE22BBAE}">
      <dgm:prSet/>
      <dgm:spPr/>
      <dgm:t>
        <a:bodyPr/>
        <a:lstStyle/>
        <a:p>
          <a:endParaRPr lang="de-DE"/>
        </a:p>
      </dgm:t>
    </dgm:pt>
    <dgm:pt modelId="{1DE8880E-712B-484D-BDC0-0B32884679A2}" type="sibTrans" cxnId="{8B446CFA-0F18-41E4-9027-0166EE22BBAE}">
      <dgm:prSet/>
      <dgm:spPr/>
      <dgm:t>
        <a:bodyPr/>
        <a:lstStyle/>
        <a:p>
          <a:endParaRPr lang="de-DE"/>
        </a:p>
      </dgm:t>
    </dgm:pt>
    <dgm:pt modelId="{A8273F06-0625-4DB5-9470-942F8F45103B}">
      <dgm:prSet phldrT="[Text]" custT="1"/>
      <dgm:spPr/>
      <dgm:t>
        <a:bodyPr/>
        <a:lstStyle/>
        <a:p>
          <a:r>
            <a:rPr lang="et-EE" sz="1300" dirty="0"/>
            <a:t>Seletage, et meil oleks vaja nii paljude isikute abi kui võimalik, et uuringu tulemused oleksid usaldusväärsed.</a:t>
          </a:r>
          <a:endParaRPr lang="de-DE" sz="1300" dirty="0"/>
        </a:p>
      </dgm:t>
    </dgm:pt>
    <dgm:pt modelId="{0AA78111-B7C8-485D-B7B8-08D35B7F5DA2}" type="parTrans" cxnId="{066FB173-5732-4831-914F-DDDBC65939CF}">
      <dgm:prSet/>
      <dgm:spPr/>
      <dgm:t>
        <a:bodyPr/>
        <a:lstStyle/>
        <a:p>
          <a:endParaRPr lang="de-DE"/>
        </a:p>
      </dgm:t>
    </dgm:pt>
    <dgm:pt modelId="{4862BA72-0923-40ED-A7E5-EEE44D9AEE86}" type="sibTrans" cxnId="{066FB173-5732-4831-914F-DDDBC65939CF}">
      <dgm:prSet/>
      <dgm:spPr/>
      <dgm:t>
        <a:bodyPr/>
        <a:lstStyle/>
        <a:p>
          <a:endParaRPr lang="de-DE"/>
        </a:p>
      </dgm:t>
    </dgm:pt>
    <dgm:pt modelId="{6A52D6B8-113A-42D9-BF70-3C4BC3F5EAF1}">
      <dgm:prSet phldrT="[Text]" custT="1"/>
      <dgm:spPr/>
      <dgm:t>
        <a:bodyPr/>
        <a:lstStyle/>
        <a:p>
          <a:r>
            <a:rPr lang="et-EE" sz="3000" dirty="0"/>
            <a:t>Kokkuvõte</a:t>
          </a:r>
          <a:endParaRPr lang="de-DE" sz="3000" dirty="0"/>
        </a:p>
      </dgm:t>
    </dgm:pt>
    <dgm:pt modelId="{7F0B993D-01CA-472A-A9EA-76FBEBF57669}" type="parTrans" cxnId="{FBE4C0C4-76E6-4035-97CC-AA11351D8FD3}">
      <dgm:prSet/>
      <dgm:spPr/>
      <dgm:t>
        <a:bodyPr/>
        <a:lstStyle/>
        <a:p>
          <a:endParaRPr lang="de-DE"/>
        </a:p>
      </dgm:t>
    </dgm:pt>
    <dgm:pt modelId="{DBAA04ED-381E-4284-B4D3-34E6DD40ABCD}" type="sibTrans" cxnId="{FBE4C0C4-76E6-4035-97CC-AA11351D8FD3}">
      <dgm:prSet/>
      <dgm:spPr/>
      <dgm:t>
        <a:bodyPr/>
        <a:lstStyle/>
        <a:p>
          <a:endParaRPr lang="de-DE"/>
        </a:p>
      </dgm:t>
    </dgm:pt>
    <dgm:pt modelId="{B0243894-543B-40B6-84EC-16C258AC2EE6}">
      <dgm:prSet phldrT="[Text]" custT="1"/>
      <dgm:spPr/>
      <dgm:t>
        <a:bodyPr/>
        <a:lstStyle/>
        <a:p>
          <a:r>
            <a:rPr lang="et-EE" sz="1300" b="1" dirty="0"/>
            <a:t>Kuulake tähelepanelikult</a:t>
          </a:r>
          <a:r>
            <a:rPr lang="et-EE" sz="1300" b="0" dirty="0"/>
            <a:t>, mida inimene teile ütleb ja andke talle õigeid vastuseid.</a:t>
          </a:r>
          <a:endParaRPr lang="de-DE" sz="1300" b="0" dirty="0"/>
        </a:p>
      </dgm:t>
    </dgm:pt>
    <dgm:pt modelId="{70571291-6DBA-4D76-852D-8AAD1A8581FB}" type="parTrans" cxnId="{9F532583-4ED6-474E-8CAD-62C2E3A26D7B}">
      <dgm:prSet/>
      <dgm:spPr/>
      <dgm:t>
        <a:bodyPr/>
        <a:lstStyle/>
        <a:p>
          <a:endParaRPr lang="de-DE"/>
        </a:p>
      </dgm:t>
    </dgm:pt>
    <dgm:pt modelId="{91EB1E3A-AE42-4D11-8676-7AF70FC1F700}" type="sibTrans" cxnId="{9F532583-4ED6-474E-8CAD-62C2E3A26D7B}">
      <dgm:prSet/>
      <dgm:spPr/>
      <dgm:t>
        <a:bodyPr/>
        <a:lstStyle/>
        <a:p>
          <a:endParaRPr lang="de-DE"/>
        </a:p>
      </dgm:t>
    </dgm:pt>
    <dgm:pt modelId="{6E3D0B82-69EA-41F1-AF6C-DC285FCDD61C}">
      <dgm:prSet phldrT="[Text]" custT="1"/>
      <dgm:spPr/>
      <dgm:t>
        <a:bodyPr/>
        <a:lstStyle/>
        <a:p>
          <a:r>
            <a:rPr lang="et-EE" sz="1300" dirty="0"/>
            <a:t>Pakkuge uud kohtumise aeg</a:t>
          </a:r>
          <a:endParaRPr lang="de-DE" sz="1300" b="1" dirty="0"/>
        </a:p>
      </dgm:t>
    </dgm:pt>
    <dgm:pt modelId="{8206A79E-6055-4E61-802E-BBD8371B8B11}" type="parTrans" cxnId="{FCACB93E-9715-4A90-8072-EABA49F491FA}">
      <dgm:prSet/>
      <dgm:spPr/>
      <dgm:t>
        <a:bodyPr/>
        <a:lstStyle/>
        <a:p>
          <a:endParaRPr lang="de-DE"/>
        </a:p>
      </dgm:t>
    </dgm:pt>
    <dgm:pt modelId="{8EB2DA67-5DD3-49C3-97DB-BE2012BE1EDF}" type="sibTrans" cxnId="{FCACB93E-9715-4A90-8072-EABA49F491FA}">
      <dgm:prSet/>
      <dgm:spPr/>
      <dgm:t>
        <a:bodyPr/>
        <a:lstStyle/>
        <a:p>
          <a:endParaRPr lang="de-DE"/>
        </a:p>
      </dgm:t>
    </dgm:pt>
    <dgm:pt modelId="{D6376B05-87D9-4B15-92D3-6C922446788A}">
      <dgm:prSet phldrT="[Text]" custT="1"/>
      <dgm:spPr/>
      <dgm:t>
        <a:bodyPr/>
        <a:lstStyle/>
        <a:p>
          <a:r>
            <a:rPr lang="et-EE" sz="1300" dirty="0"/>
            <a:t>Selgitage välja, kas isik ei ole  üldiselt huvitatud või ainult hetkel on mingi mure. </a:t>
          </a:r>
          <a:endParaRPr lang="de-DE" sz="1300" dirty="0"/>
        </a:p>
      </dgm:t>
    </dgm:pt>
    <dgm:pt modelId="{B35F50D1-3D41-4240-A73C-EC4D2D6D6245}" type="parTrans" cxnId="{9432BBC6-FF50-487E-A47E-50039A42AE30}">
      <dgm:prSet/>
      <dgm:spPr/>
      <dgm:t>
        <a:bodyPr/>
        <a:lstStyle/>
        <a:p>
          <a:endParaRPr lang="de-DE"/>
        </a:p>
      </dgm:t>
    </dgm:pt>
    <dgm:pt modelId="{10F66116-5A91-4F3F-ACCD-0CDDD0B8E997}" type="sibTrans" cxnId="{9432BBC6-FF50-487E-A47E-50039A42AE30}">
      <dgm:prSet/>
      <dgm:spPr/>
      <dgm:t>
        <a:bodyPr/>
        <a:lstStyle/>
        <a:p>
          <a:endParaRPr lang="de-DE"/>
        </a:p>
      </dgm:t>
    </dgm:pt>
    <dgm:pt modelId="{76A99D58-6EE7-4B16-905A-702C451D95FD}">
      <dgm:prSet phldrT="[Text]" custT="1"/>
      <dgm:spPr/>
      <dgm:t>
        <a:bodyPr/>
        <a:lstStyle/>
        <a:p>
          <a:r>
            <a:rPr lang="et-EE" sz="1300" dirty="0"/>
            <a:t>Püüdke </a:t>
          </a:r>
          <a:r>
            <a:rPr lang="et-EE" sz="1300" b="1" dirty="0"/>
            <a:t>tekitada vastajaga sidet</a:t>
          </a:r>
          <a:r>
            <a:rPr lang="et-EE" sz="1300" dirty="0"/>
            <a:t>, olge ise huvitatud vastajast</a:t>
          </a:r>
          <a:r>
            <a:rPr lang="de-DE" sz="1300" dirty="0"/>
            <a:t>.</a:t>
          </a:r>
        </a:p>
      </dgm:t>
    </dgm:pt>
    <dgm:pt modelId="{EB12415F-ED5A-4D71-9087-4C6DEF224A67}" type="parTrans" cxnId="{7F818FD5-AB26-4AF2-8546-9D49E98BEBAA}">
      <dgm:prSet/>
      <dgm:spPr/>
      <dgm:t>
        <a:bodyPr/>
        <a:lstStyle/>
        <a:p>
          <a:endParaRPr lang="de-DE"/>
        </a:p>
      </dgm:t>
    </dgm:pt>
    <dgm:pt modelId="{FADF7ECA-3BF2-4FD1-AF9E-F9EFFE23993D}" type="sibTrans" cxnId="{7F818FD5-AB26-4AF2-8546-9D49E98BEBAA}">
      <dgm:prSet/>
      <dgm:spPr/>
      <dgm:t>
        <a:bodyPr/>
        <a:lstStyle/>
        <a:p>
          <a:endParaRPr lang="de-DE"/>
        </a:p>
      </dgm:t>
    </dgm:pt>
    <dgm:pt modelId="{D5ABC8E9-D517-49FA-A519-DCEAE585810E}">
      <dgm:prSet phldrT="[Text]" custT="1"/>
      <dgm:spPr/>
      <dgm:t>
        <a:bodyPr/>
        <a:lstStyle/>
        <a:p>
          <a:r>
            <a:rPr lang="et-EE" sz="1300" dirty="0"/>
            <a:t>Olge ise </a:t>
          </a:r>
          <a:r>
            <a:rPr lang="de-DE" sz="1300" dirty="0"/>
            <a:t>„e</a:t>
          </a:r>
          <a:r>
            <a:rPr lang="et-EE" sz="1300" dirty="0" err="1"/>
            <a:t>ksperdina</a:t>
          </a:r>
          <a:r>
            <a:rPr lang="de-DE" sz="1300" dirty="0"/>
            <a:t> “. </a:t>
          </a:r>
          <a:r>
            <a:rPr lang="et-EE" sz="1300" b="0" dirty="0"/>
            <a:t>Valmistuge ette, </a:t>
          </a:r>
          <a:r>
            <a:rPr lang="et-EE" sz="1300" b="1" dirty="0"/>
            <a:t>et olla valmis igasugusteks keeldumispõhjusteks. </a:t>
          </a:r>
          <a:endParaRPr lang="de-DE" sz="1300" dirty="0"/>
        </a:p>
      </dgm:t>
    </dgm:pt>
    <dgm:pt modelId="{9D3353EB-66AA-457D-85AA-BC6CBF4F0942}" type="parTrans" cxnId="{F42C7762-E730-4762-B8BB-3FAB93C51DBC}">
      <dgm:prSet/>
      <dgm:spPr/>
      <dgm:t>
        <a:bodyPr/>
        <a:lstStyle/>
        <a:p>
          <a:endParaRPr lang="de-DE"/>
        </a:p>
      </dgm:t>
    </dgm:pt>
    <dgm:pt modelId="{7EFB2307-0C58-412C-A874-7C6FC3F2087C}" type="sibTrans" cxnId="{F42C7762-E730-4762-B8BB-3FAB93C51DBC}">
      <dgm:prSet/>
      <dgm:spPr/>
      <dgm:t>
        <a:bodyPr/>
        <a:lstStyle/>
        <a:p>
          <a:endParaRPr lang="de-DE"/>
        </a:p>
      </dgm:t>
    </dgm:pt>
    <dgm:pt modelId="{AC5673CC-687E-4B85-A41A-76FA01411062}" type="pres">
      <dgm:prSet presAssocID="{2A3617D4-9261-4D46-9B8C-E35BB79F9F7B}" presName="Name0" presStyleCnt="0">
        <dgm:presLayoutVars>
          <dgm:dir/>
          <dgm:animLvl val="lvl"/>
          <dgm:resizeHandles val="exact"/>
        </dgm:presLayoutVars>
      </dgm:prSet>
      <dgm:spPr/>
    </dgm:pt>
    <dgm:pt modelId="{B7CBDF23-3E8D-4CE8-BB68-A4F62F4D3A2C}" type="pres">
      <dgm:prSet presAssocID="{5AE33765-C0AF-4047-AF4E-E72EB595F40A}" presName="linNode" presStyleCnt="0"/>
      <dgm:spPr/>
    </dgm:pt>
    <dgm:pt modelId="{A91008D9-DCFB-42DA-9444-BFD263E1A79F}" type="pres">
      <dgm:prSet presAssocID="{5AE33765-C0AF-4047-AF4E-E72EB595F40A}" presName="parentText" presStyleLbl="node1" presStyleIdx="0" presStyleCnt="2" custScaleY="27739" custLinFactNeighborX="362" custLinFactNeighborY="-1959">
        <dgm:presLayoutVars>
          <dgm:chMax val="1"/>
          <dgm:bulletEnabled val="1"/>
        </dgm:presLayoutVars>
      </dgm:prSet>
      <dgm:spPr/>
    </dgm:pt>
    <dgm:pt modelId="{4F606BD3-DA51-4FD4-AB91-8E9ABBC08422}" type="pres">
      <dgm:prSet presAssocID="{5AE33765-C0AF-4047-AF4E-E72EB595F40A}" presName="descendantText" presStyleLbl="alignAccFollowNode1" presStyleIdx="0" presStyleCnt="2" custScaleY="34890" custLinFactNeighborY="-2088">
        <dgm:presLayoutVars>
          <dgm:bulletEnabled val="1"/>
        </dgm:presLayoutVars>
      </dgm:prSet>
      <dgm:spPr/>
    </dgm:pt>
    <dgm:pt modelId="{A35EB371-954F-453B-AFC0-914F6752DB5F}" type="pres">
      <dgm:prSet presAssocID="{1DE8880E-712B-484D-BDC0-0B32884679A2}" presName="sp" presStyleCnt="0"/>
      <dgm:spPr/>
    </dgm:pt>
    <dgm:pt modelId="{0442C060-59A2-4C9B-94A6-DBDD06DA5FF1}" type="pres">
      <dgm:prSet presAssocID="{6A52D6B8-113A-42D9-BF70-3C4BC3F5EAF1}" presName="linNode" presStyleCnt="0"/>
      <dgm:spPr/>
    </dgm:pt>
    <dgm:pt modelId="{D81CD452-A8B9-42A5-A0F3-B1FCFDD7DAFC}" type="pres">
      <dgm:prSet presAssocID="{6A52D6B8-113A-42D9-BF70-3C4BC3F5EAF1}" presName="parentText" presStyleLbl="node1" presStyleIdx="1" presStyleCnt="2" custScaleY="40332" custLinFactNeighborX="-170" custLinFactNeighborY="10070">
        <dgm:presLayoutVars>
          <dgm:chMax val="1"/>
          <dgm:bulletEnabled val="1"/>
        </dgm:presLayoutVars>
      </dgm:prSet>
      <dgm:spPr/>
    </dgm:pt>
    <dgm:pt modelId="{FF1D86F1-B2C1-4E41-A1A8-E934E3C20963}" type="pres">
      <dgm:prSet presAssocID="{6A52D6B8-113A-42D9-BF70-3C4BC3F5EAF1}" presName="descendantText" presStyleLbl="alignAccFollowNode1" presStyleIdx="1" presStyleCnt="2" custScaleY="47453" custLinFactNeighborX="-1512" custLinFactNeighborY="12588">
        <dgm:presLayoutVars>
          <dgm:bulletEnabled val="1"/>
        </dgm:presLayoutVars>
      </dgm:prSet>
      <dgm:spPr/>
    </dgm:pt>
  </dgm:ptLst>
  <dgm:cxnLst>
    <dgm:cxn modelId="{99C67A1B-1C91-429E-878B-3D70FA3644CD}" type="presOf" srcId="{A8273F06-0625-4DB5-9470-942F8F45103B}" destId="{4F606BD3-DA51-4FD4-AB91-8E9ABBC08422}" srcOrd="0" destOrd="0" presId="urn:microsoft.com/office/officeart/2005/8/layout/vList5"/>
    <dgm:cxn modelId="{D4C19F2E-1FBD-4C36-A441-3CA2A049E4EA}" type="presOf" srcId="{76A99D58-6EE7-4B16-905A-702C451D95FD}" destId="{FF1D86F1-B2C1-4E41-A1A8-E934E3C20963}" srcOrd="0" destOrd="2" presId="urn:microsoft.com/office/officeart/2005/8/layout/vList5"/>
    <dgm:cxn modelId="{FCACB93E-9715-4A90-8072-EABA49F491FA}" srcId="{5AE33765-C0AF-4047-AF4E-E72EB595F40A}" destId="{6E3D0B82-69EA-41F1-AF6C-DC285FCDD61C}" srcOrd="1" destOrd="0" parTransId="{8206A79E-6055-4E61-802E-BBD8371B8B11}" sibTransId="{8EB2DA67-5DD3-49C3-97DB-BE2012BE1EDF}"/>
    <dgm:cxn modelId="{E78BC25F-48F4-4421-AEF7-1BB20B936046}" type="presOf" srcId="{D6376B05-87D9-4B15-92D3-6C922446788A}" destId="{4F606BD3-DA51-4FD4-AB91-8E9ABBC08422}" srcOrd="0" destOrd="2" presId="urn:microsoft.com/office/officeart/2005/8/layout/vList5"/>
    <dgm:cxn modelId="{E61ECA60-C6FA-460E-A1C5-4ACDDC50CB4E}" type="presOf" srcId="{5AE33765-C0AF-4047-AF4E-E72EB595F40A}" destId="{A91008D9-DCFB-42DA-9444-BFD263E1A79F}" srcOrd="0" destOrd="0" presId="urn:microsoft.com/office/officeart/2005/8/layout/vList5"/>
    <dgm:cxn modelId="{F42C7762-E730-4762-B8BB-3FAB93C51DBC}" srcId="{6A52D6B8-113A-42D9-BF70-3C4BC3F5EAF1}" destId="{D5ABC8E9-D517-49FA-A519-DCEAE585810E}" srcOrd="0" destOrd="0" parTransId="{9D3353EB-66AA-457D-85AA-BC6CBF4F0942}" sibTransId="{7EFB2307-0C58-412C-A874-7C6FC3F2087C}"/>
    <dgm:cxn modelId="{5BBB6F6D-B7DB-4EA3-A392-C43A4A03BCD4}" type="presOf" srcId="{B0243894-543B-40B6-84EC-16C258AC2EE6}" destId="{FF1D86F1-B2C1-4E41-A1A8-E934E3C20963}" srcOrd="0" destOrd="1" presId="urn:microsoft.com/office/officeart/2005/8/layout/vList5"/>
    <dgm:cxn modelId="{697F9C53-E7C3-4A40-A174-916B0C09CF0C}" type="presOf" srcId="{6A52D6B8-113A-42D9-BF70-3C4BC3F5EAF1}" destId="{D81CD452-A8B9-42A5-A0F3-B1FCFDD7DAFC}" srcOrd="0" destOrd="0" presId="urn:microsoft.com/office/officeart/2005/8/layout/vList5"/>
    <dgm:cxn modelId="{066FB173-5732-4831-914F-DDDBC65939CF}" srcId="{5AE33765-C0AF-4047-AF4E-E72EB595F40A}" destId="{A8273F06-0625-4DB5-9470-942F8F45103B}" srcOrd="0" destOrd="0" parTransId="{0AA78111-B7C8-485D-B7B8-08D35B7F5DA2}" sibTransId="{4862BA72-0923-40ED-A7E5-EEE44D9AEE86}"/>
    <dgm:cxn modelId="{EAA1DD80-566C-42E0-B5C5-ED2E15296626}" type="presOf" srcId="{6E3D0B82-69EA-41F1-AF6C-DC285FCDD61C}" destId="{4F606BD3-DA51-4FD4-AB91-8E9ABBC08422}" srcOrd="0" destOrd="1" presId="urn:microsoft.com/office/officeart/2005/8/layout/vList5"/>
    <dgm:cxn modelId="{9F532583-4ED6-474E-8CAD-62C2E3A26D7B}" srcId="{6A52D6B8-113A-42D9-BF70-3C4BC3F5EAF1}" destId="{B0243894-543B-40B6-84EC-16C258AC2EE6}" srcOrd="1" destOrd="0" parTransId="{70571291-6DBA-4D76-852D-8AAD1A8581FB}" sibTransId="{91EB1E3A-AE42-4D11-8676-7AF70FC1F700}"/>
    <dgm:cxn modelId="{FBE4C0C4-76E6-4035-97CC-AA11351D8FD3}" srcId="{2A3617D4-9261-4D46-9B8C-E35BB79F9F7B}" destId="{6A52D6B8-113A-42D9-BF70-3C4BC3F5EAF1}" srcOrd="1" destOrd="0" parTransId="{7F0B993D-01CA-472A-A9EA-76FBEBF57669}" sibTransId="{DBAA04ED-381E-4284-B4D3-34E6DD40ABCD}"/>
    <dgm:cxn modelId="{9432BBC6-FF50-487E-A47E-50039A42AE30}" srcId="{5AE33765-C0AF-4047-AF4E-E72EB595F40A}" destId="{D6376B05-87D9-4B15-92D3-6C922446788A}" srcOrd="2" destOrd="0" parTransId="{B35F50D1-3D41-4240-A73C-EC4D2D6D6245}" sibTransId="{10F66116-5A91-4F3F-ACCD-0CDDD0B8E997}"/>
    <dgm:cxn modelId="{A2573EC9-C1AE-4B26-B561-4D4B7422F758}" type="presOf" srcId="{2A3617D4-9261-4D46-9B8C-E35BB79F9F7B}" destId="{AC5673CC-687E-4B85-A41A-76FA01411062}" srcOrd="0" destOrd="0" presId="urn:microsoft.com/office/officeart/2005/8/layout/vList5"/>
    <dgm:cxn modelId="{7F818FD5-AB26-4AF2-8546-9D49E98BEBAA}" srcId="{6A52D6B8-113A-42D9-BF70-3C4BC3F5EAF1}" destId="{76A99D58-6EE7-4B16-905A-702C451D95FD}" srcOrd="2" destOrd="0" parTransId="{EB12415F-ED5A-4D71-9087-4C6DEF224A67}" sibTransId="{FADF7ECA-3BF2-4FD1-AF9E-F9EFFE23993D}"/>
    <dgm:cxn modelId="{93B393F1-0209-4C54-B4AB-91DDBCAADA49}" type="presOf" srcId="{D5ABC8E9-D517-49FA-A519-DCEAE585810E}" destId="{FF1D86F1-B2C1-4E41-A1A8-E934E3C20963}" srcOrd="0" destOrd="0" presId="urn:microsoft.com/office/officeart/2005/8/layout/vList5"/>
    <dgm:cxn modelId="{8B446CFA-0F18-41E4-9027-0166EE22BBAE}" srcId="{2A3617D4-9261-4D46-9B8C-E35BB79F9F7B}" destId="{5AE33765-C0AF-4047-AF4E-E72EB595F40A}" srcOrd="0" destOrd="0" parTransId="{292D52A0-2890-4C01-BB47-FEDCB193E5EC}" sibTransId="{1DE8880E-712B-484D-BDC0-0B32884679A2}"/>
    <dgm:cxn modelId="{0A8F2535-2DB8-4922-8F7F-E4CEC8CFE5D0}" type="presParOf" srcId="{AC5673CC-687E-4B85-A41A-76FA01411062}" destId="{B7CBDF23-3E8D-4CE8-BB68-A4F62F4D3A2C}" srcOrd="0" destOrd="0" presId="urn:microsoft.com/office/officeart/2005/8/layout/vList5"/>
    <dgm:cxn modelId="{3CF55442-FC77-48D6-8D7B-91EB7C0AE481}" type="presParOf" srcId="{B7CBDF23-3E8D-4CE8-BB68-A4F62F4D3A2C}" destId="{A91008D9-DCFB-42DA-9444-BFD263E1A79F}" srcOrd="0" destOrd="0" presId="urn:microsoft.com/office/officeart/2005/8/layout/vList5"/>
    <dgm:cxn modelId="{ECF86342-E83B-4713-B616-08DCA53625ED}" type="presParOf" srcId="{B7CBDF23-3E8D-4CE8-BB68-A4F62F4D3A2C}" destId="{4F606BD3-DA51-4FD4-AB91-8E9ABBC08422}" srcOrd="1" destOrd="0" presId="urn:microsoft.com/office/officeart/2005/8/layout/vList5"/>
    <dgm:cxn modelId="{7A5EFCA9-AA33-4003-A9F9-DD89F9E76E09}" type="presParOf" srcId="{AC5673CC-687E-4B85-A41A-76FA01411062}" destId="{A35EB371-954F-453B-AFC0-914F6752DB5F}" srcOrd="1" destOrd="0" presId="urn:microsoft.com/office/officeart/2005/8/layout/vList5"/>
    <dgm:cxn modelId="{B02FD114-B2D5-4BAC-9C00-92A2FBEE146D}" type="presParOf" srcId="{AC5673CC-687E-4B85-A41A-76FA01411062}" destId="{0442C060-59A2-4C9B-94A6-DBDD06DA5FF1}" srcOrd="2" destOrd="0" presId="urn:microsoft.com/office/officeart/2005/8/layout/vList5"/>
    <dgm:cxn modelId="{80A79EDC-C70B-4258-B7DE-75FC9B416F93}" type="presParOf" srcId="{0442C060-59A2-4C9B-94A6-DBDD06DA5FF1}" destId="{D81CD452-A8B9-42A5-A0F3-B1FCFDD7DAFC}" srcOrd="0" destOrd="0" presId="urn:microsoft.com/office/officeart/2005/8/layout/vList5"/>
    <dgm:cxn modelId="{D01866EA-6A9B-45C1-9A24-512EB40D6750}" type="presParOf" srcId="{0442C060-59A2-4C9B-94A6-DBDD06DA5FF1}" destId="{FF1D86F1-B2C1-4E41-A1A8-E934E3C2096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7285E8-464C-435C-A3B6-34024B60FF8F}" type="doc">
      <dgm:prSet loTypeId="urn:microsoft.com/office/officeart/2005/8/layout/vList5" loCatId="list" qsTypeId="urn:microsoft.com/office/officeart/2005/8/quickstyle/simple1" qsCatId="simple" csTypeId="urn:microsoft.com/office/officeart/2005/8/colors/accent3_4" csCatId="accent3" phldr="1"/>
      <dgm:spPr/>
      <dgm:t>
        <a:bodyPr/>
        <a:lstStyle/>
        <a:p>
          <a:endParaRPr lang="de-DE"/>
        </a:p>
      </dgm:t>
    </dgm:pt>
    <dgm:pt modelId="{B7A9E1DB-5639-4D1C-B937-311A02A0FB3C}">
      <dgm:prSet/>
      <dgm:spPr/>
      <dgm:t>
        <a:bodyPr/>
        <a:lstStyle/>
        <a:p>
          <a:pPr algn="ctr" rtl="0"/>
          <a:r>
            <a:rPr lang="en-US" dirty="0"/>
            <a:t>SHARE</a:t>
          </a:r>
          <a:endParaRPr lang="et-EE" dirty="0"/>
        </a:p>
        <a:p>
          <a:pPr algn="ctr" rtl="0"/>
          <a:r>
            <a:rPr lang="et-EE" b="0" i="0" dirty="0"/>
            <a:t>esiletõstmine</a:t>
          </a:r>
          <a:endParaRPr lang="de-DE" dirty="0"/>
        </a:p>
      </dgm:t>
    </dgm:pt>
    <dgm:pt modelId="{B92ACA79-698A-4F1A-9BB7-5C343B569C23}" type="parTrans" cxnId="{BC63DD7C-02B9-4CEE-B317-5DD4651C244C}">
      <dgm:prSet/>
      <dgm:spPr/>
      <dgm:t>
        <a:bodyPr/>
        <a:lstStyle/>
        <a:p>
          <a:endParaRPr lang="de-DE"/>
        </a:p>
      </dgm:t>
    </dgm:pt>
    <dgm:pt modelId="{585A4454-3E50-4131-95AA-759E3A070B84}" type="sibTrans" cxnId="{BC63DD7C-02B9-4CEE-B317-5DD4651C244C}">
      <dgm:prSet/>
      <dgm:spPr/>
      <dgm:t>
        <a:bodyPr/>
        <a:lstStyle/>
        <a:p>
          <a:endParaRPr lang="de-DE"/>
        </a:p>
      </dgm:t>
    </dgm:pt>
    <dgm:pt modelId="{5EA84A55-A803-4726-B27B-FE48E97DF1C4}">
      <dgm:prSet custT="1"/>
      <dgm:spPr/>
      <dgm:t>
        <a:bodyPr/>
        <a:lstStyle/>
        <a:p>
          <a:pPr algn="l" rtl="0"/>
          <a:r>
            <a:rPr lang="et-EE" sz="1400" b="0" i="0" dirty="0"/>
            <a:t>Selgitage, mis on SHARE ja mis on selle eesmärk</a:t>
          </a:r>
          <a:endParaRPr lang="de-DE" sz="1400" dirty="0"/>
        </a:p>
      </dgm:t>
    </dgm:pt>
    <dgm:pt modelId="{E967BBC5-015B-4D2C-9E7A-F900F0FB8CC6}" type="parTrans" cxnId="{D69314F9-B366-4340-871C-C11F140E84DD}">
      <dgm:prSet/>
      <dgm:spPr/>
      <dgm:t>
        <a:bodyPr/>
        <a:lstStyle/>
        <a:p>
          <a:endParaRPr lang="de-DE"/>
        </a:p>
      </dgm:t>
    </dgm:pt>
    <dgm:pt modelId="{5FF11B38-DD55-4E66-A1A4-8CB2D215612A}" type="sibTrans" cxnId="{D69314F9-B366-4340-871C-C11F140E84DD}">
      <dgm:prSet/>
      <dgm:spPr/>
      <dgm:t>
        <a:bodyPr/>
        <a:lstStyle/>
        <a:p>
          <a:endParaRPr lang="de-DE"/>
        </a:p>
      </dgm:t>
    </dgm:pt>
    <dgm:pt modelId="{903D7311-B11C-47A6-AC9F-8916B5B89384}">
      <dgm:prSet/>
      <dgm:spPr/>
      <dgm:t>
        <a:bodyPr/>
        <a:lstStyle/>
        <a:p>
          <a:pPr rtl="0"/>
          <a:r>
            <a:rPr lang="et-EE" dirty="0"/>
            <a:t>Vastaja informeerimine ja motiveerimine</a:t>
          </a:r>
          <a:endParaRPr lang="de-DE" dirty="0"/>
        </a:p>
      </dgm:t>
    </dgm:pt>
    <dgm:pt modelId="{9993EE7C-7B53-4C10-9618-7796DB9E24F6}" type="parTrans" cxnId="{796C7C03-D4C3-479F-B018-5EFFB499D4E1}">
      <dgm:prSet/>
      <dgm:spPr/>
      <dgm:t>
        <a:bodyPr/>
        <a:lstStyle/>
        <a:p>
          <a:endParaRPr lang="de-DE"/>
        </a:p>
      </dgm:t>
    </dgm:pt>
    <dgm:pt modelId="{9AF5A5B3-994B-4418-897E-D97268F9CAA9}" type="sibTrans" cxnId="{796C7C03-D4C3-479F-B018-5EFFB499D4E1}">
      <dgm:prSet/>
      <dgm:spPr/>
      <dgm:t>
        <a:bodyPr/>
        <a:lstStyle/>
        <a:p>
          <a:endParaRPr lang="de-DE"/>
        </a:p>
      </dgm:t>
    </dgm:pt>
    <dgm:pt modelId="{040FE049-6EF7-45E8-A333-F17CF8DAAB02}">
      <dgm:prSet custT="1"/>
      <dgm:spPr/>
      <dgm:t>
        <a:bodyPr/>
        <a:lstStyle/>
        <a:p>
          <a:pPr rtl="0"/>
          <a:r>
            <a:rPr lang="et-EE" sz="1400" b="0" i="0" dirty="0"/>
            <a:t>Küsige, kas vastaja on saanud SHARE brošüüri, kui mitte – jaga seda</a:t>
          </a:r>
          <a:endParaRPr lang="de-DE" sz="1400" dirty="0"/>
        </a:p>
      </dgm:t>
    </dgm:pt>
    <dgm:pt modelId="{6EC044D3-6278-4D43-8180-F8EF09A2EC18}" type="parTrans" cxnId="{2524B3C3-5474-47C4-A173-D8A98F07D629}">
      <dgm:prSet/>
      <dgm:spPr/>
      <dgm:t>
        <a:bodyPr/>
        <a:lstStyle/>
        <a:p>
          <a:endParaRPr lang="de-DE"/>
        </a:p>
      </dgm:t>
    </dgm:pt>
    <dgm:pt modelId="{426058F1-7BFE-49B8-8A42-711910A64AB6}" type="sibTrans" cxnId="{2524B3C3-5474-47C4-A173-D8A98F07D629}">
      <dgm:prSet/>
      <dgm:spPr/>
      <dgm:t>
        <a:bodyPr/>
        <a:lstStyle/>
        <a:p>
          <a:endParaRPr lang="de-DE"/>
        </a:p>
      </dgm:t>
    </dgm:pt>
    <dgm:pt modelId="{30D9224E-FE62-4763-AD81-29ABBC82234A}">
      <dgm:prSet/>
      <dgm:spPr/>
      <dgm:t>
        <a:bodyPr/>
        <a:lstStyle/>
        <a:p>
          <a:pPr rtl="0"/>
          <a:r>
            <a:rPr lang="et-EE" dirty="0"/>
            <a:t>Vastaja nõusse saamine</a:t>
          </a:r>
          <a:endParaRPr lang="de-DE" dirty="0"/>
        </a:p>
      </dgm:t>
    </dgm:pt>
    <dgm:pt modelId="{749327D9-5371-467B-AE1E-6ABC87707592}" type="parTrans" cxnId="{44EA8DDF-91F4-4290-8863-62FCA9D91998}">
      <dgm:prSet/>
      <dgm:spPr/>
      <dgm:t>
        <a:bodyPr/>
        <a:lstStyle/>
        <a:p>
          <a:endParaRPr lang="de-DE"/>
        </a:p>
      </dgm:t>
    </dgm:pt>
    <dgm:pt modelId="{AFF2570F-7A7C-436D-823C-98563DA95989}" type="sibTrans" cxnId="{44EA8DDF-91F4-4290-8863-62FCA9D91998}">
      <dgm:prSet/>
      <dgm:spPr/>
      <dgm:t>
        <a:bodyPr/>
        <a:lstStyle/>
        <a:p>
          <a:endParaRPr lang="de-DE"/>
        </a:p>
      </dgm:t>
    </dgm:pt>
    <dgm:pt modelId="{FF59B8BE-63C7-4655-93C7-DB004420CA30}">
      <dgm:prSet custT="1"/>
      <dgm:spPr/>
      <dgm:t>
        <a:bodyPr/>
        <a:lstStyle/>
        <a:p>
          <a:pPr algn="l"/>
          <a:r>
            <a:rPr lang="et-EE" sz="1400" b="0" i="0" dirty="0"/>
            <a:t>Rõhutage </a:t>
          </a:r>
          <a:r>
            <a:rPr lang="et-EE" sz="1400" b="0" i="0" dirty="0" err="1"/>
            <a:t>SHARE'i</a:t>
          </a:r>
          <a:r>
            <a:rPr lang="et-EE" sz="1400" b="0" i="0" dirty="0"/>
            <a:t> tähtsust tuleviku jaoks</a:t>
          </a:r>
          <a:endParaRPr lang="de-DE" sz="1400" dirty="0"/>
        </a:p>
      </dgm:t>
    </dgm:pt>
    <dgm:pt modelId="{A03EC909-226D-423D-97DC-70FA6FF4A30A}" type="parTrans" cxnId="{4E76B433-70CD-4BBB-A4F6-DBD90CFE83B8}">
      <dgm:prSet/>
      <dgm:spPr/>
      <dgm:t>
        <a:bodyPr/>
        <a:lstStyle/>
        <a:p>
          <a:endParaRPr lang="et-EE"/>
        </a:p>
      </dgm:t>
    </dgm:pt>
    <dgm:pt modelId="{28023762-D45E-489B-9614-B088394E7836}" type="sibTrans" cxnId="{4E76B433-70CD-4BBB-A4F6-DBD90CFE83B8}">
      <dgm:prSet/>
      <dgm:spPr/>
      <dgm:t>
        <a:bodyPr/>
        <a:lstStyle/>
        <a:p>
          <a:endParaRPr lang="et-EE"/>
        </a:p>
      </dgm:t>
    </dgm:pt>
    <dgm:pt modelId="{0CCC96EB-6156-453B-8D02-BBA298D71B11}">
      <dgm:prSet custT="1"/>
      <dgm:spPr/>
      <dgm:t>
        <a:bodyPr/>
        <a:lstStyle/>
        <a:p>
          <a:pPr algn="l"/>
          <a:r>
            <a:rPr lang="et-EE" sz="1400" b="0" i="0" dirty="0"/>
            <a:t>Rõhutage, et töötate riiklikus asutuses - Statistikaametis</a:t>
          </a:r>
          <a:endParaRPr lang="de-DE" sz="1400" dirty="0"/>
        </a:p>
      </dgm:t>
    </dgm:pt>
    <dgm:pt modelId="{DEA64547-53A0-4A83-8192-80AF7AC9057D}" type="parTrans" cxnId="{DA830527-F98C-40B4-89C1-11D8CF4EB063}">
      <dgm:prSet/>
      <dgm:spPr/>
      <dgm:t>
        <a:bodyPr/>
        <a:lstStyle/>
        <a:p>
          <a:endParaRPr lang="et-EE"/>
        </a:p>
      </dgm:t>
    </dgm:pt>
    <dgm:pt modelId="{80BAD8CA-4EE9-4254-B59E-69B127B2B6DC}" type="sibTrans" cxnId="{DA830527-F98C-40B4-89C1-11D8CF4EB063}">
      <dgm:prSet/>
      <dgm:spPr/>
      <dgm:t>
        <a:bodyPr/>
        <a:lstStyle/>
        <a:p>
          <a:endParaRPr lang="et-EE"/>
        </a:p>
      </dgm:t>
    </dgm:pt>
    <dgm:pt modelId="{438D0F52-3119-4C59-AE91-CF12EDE9FE1D}">
      <dgm:prSet custT="1"/>
      <dgm:spPr/>
      <dgm:t>
        <a:bodyPr/>
        <a:lstStyle/>
        <a:p>
          <a:r>
            <a:rPr lang="et-EE" sz="1400" b="0" i="0" dirty="0"/>
            <a:t>Jätke postkasti info selle kohta, et olete käinud ja otsinud vastajat</a:t>
          </a:r>
          <a:endParaRPr lang="de-DE" sz="1400" dirty="0"/>
        </a:p>
      </dgm:t>
    </dgm:pt>
    <dgm:pt modelId="{611C6BA1-AAF9-4F5C-BBAB-4B613D6F448B}" type="parTrans" cxnId="{BBCD3F74-B094-4213-9B99-3F971399E47A}">
      <dgm:prSet/>
      <dgm:spPr/>
      <dgm:t>
        <a:bodyPr/>
        <a:lstStyle/>
        <a:p>
          <a:endParaRPr lang="et-EE"/>
        </a:p>
      </dgm:t>
    </dgm:pt>
    <dgm:pt modelId="{7707D3C8-DED9-4EC6-ACBA-6A28EDB460CB}" type="sibTrans" cxnId="{BBCD3F74-B094-4213-9B99-3F971399E47A}">
      <dgm:prSet/>
      <dgm:spPr/>
      <dgm:t>
        <a:bodyPr/>
        <a:lstStyle/>
        <a:p>
          <a:endParaRPr lang="et-EE"/>
        </a:p>
      </dgm:t>
    </dgm:pt>
    <dgm:pt modelId="{E6495EBC-2AD5-4126-9CA6-788A62AB5223}">
      <dgm:prSet custT="1"/>
      <dgm:spPr/>
      <dgm:t>
        <a:bodyPr/>
        <a:lstStyle/>
        <a:p>
          <a:r>
            <a:rPr lang="et-EE" sz="1400" b="0" i="0" dirty="0"/>
            <a:t>Rääkige kinkekaardist</a:t>
          </a:r>
          <a:endParaRPr lang="de-DE" sz="1400" dirty="0"/>
        </a:p>
      </dgm:t>
    </dgm:pt>
    <dgm:pt modelId="{BFC0F74E-3433-4D06-8218-82FDBB1FA264}" type="parTrans" cxnId="{AFD65E8A-5F30-4E1D-A01D-6872D28C8FF8}">
      <dgm:prSet/>
      <dgm:spPr/>
      <dgm:t>
        <a:bodyPr/>
        <a:lstStyle/>
        <a:p>
          <a:endParaRPr lang="et-EE"/>
        </a:p>
      </dgm:t>
    </dgm:pt>
    <dgm:pt modelId="{3E1FDD8F-505E-4281-9F79-C0AF900937E8}" type="sibTrans" cxnId="{AFD65E8A-5F30-4E1D-A01D-6872D28C8FF8}">
      <dgm:prSet/>
      <dgm:spPr/>
      <dgm:t>
        <a:bodyPr/>
        <a:lstStyle/>
        <a:p>
          <a:endParaRPr lang="et-EE"/>
        </a:p>
      </dgm:t>
    </dgm:pt>
    <dgm:pt modelId="{3DA56A0F-8D5A-4AB0-B028-D953102D8CDB}">
      <dgm:prSet custT="1"/>
      <dgm:spPr/>
      <dgm:t>
        <a:bodyPr/>
        <a:lstStyle/>
        <a:p>
          <a:r>
            <a:rPr lang="et-EE" sz="1400" b="0" i="0" dirty="0"/>
            <a:t>Rääkige teavituskirja ümber isikupärasemaks</a:t>
          </a:r>
          <a:endParaRPr lang="de-DE" sz="1400" dirty="0"/>
        </a:p>
      </dgm:t>
    </dgm:pt>
    <dgm:pt modelId="{6DCC06F7-EC66-4800-81F2-F877DE86664E}" type="parTrans" cxnId="{32937BCE-8452-43A6-882B-3541385CF809}">
      <dgm:prSet/>
      <dgm:spPr/>
      <dgm:t>
        <a:bodyPr/>
        <a:lstStyle/>
        <a:p>
          <a:endParaRPr lang="et-EE"/>
        </a:p>
      </dgm:t>
    </dgm:pt>
    <dgm:pt modelId="{5DEC1688-FD80-46E6-A317-647C22B4CE61}" type="sibTrans" cxnId="{32937BCE-8452-43A6-882B-3541385CF809}">
      <dgm:prSet/>
      <dgm:spPr/>
      <dgm:t>
        <a:bodyPr/>
        <a:lstStyle/>
        <a:p>
          <a:endParaRPr lang="et-EE"/>
        </a:p>
      </dgm:t>
    </dgm:pt>
    <dgm:pt modelId="{684C9304-35AF-48CA-8907-B1216A9790B6}">
      <dgm:prSet custT="1"/>
      <dgm:spPr/>
      <dgm:t>
        <a:bodyPr/>
        <a:lstStyle/>
        <a:p>
          <a:r>
            <a:rPr lang="et-EE" sz="1400" b="0" i="0" dirty="0"/>
            <a:t>Näidake SHARE Eesti  ja SHARE Euroopa kodulehekülge</a:t>
          </a:r>
          <a:endParaRPr lang="de-DE" sz="1400" dirty="0"/>
        </a:p>
      </dgm:t>
    </dgm:pt>
    <dgm:pt modelId="{0BD9A64F-7604-4602-AC40-5E7783D1EDBA}" type="parTrans" cxnId="{9A69A7BE-F57D-45A1-8CA1-8E876B7179D4}">
      <dgm:prSet/>
      <dgm:spPr/>
      <dgm:t>
        <a:bodyPr/>
        <a:lstStyle/>
        <a:p>
          <a:endParaRPr lang="et-EE"/>
        </a:p>
      </dgm:t>
    </dgm:pt>
    <dgm:pt modelId="{13F7AECA-561D-49EE-9319-3C6C70BC16DF}" type="sibTrans" cxnId="{9A69A7BE-F57D-45A1-8CA1-8E876B7179D4}">
      <dgm:prSet/>
      <dgm:spPr/>
      <dgm:t>
        <a:bodyPr/>
        <a:lstStyle/>
        <a:p>
          <a:endParaRPr lang="et-EE"/>
        </a:p>
      </dgm:t>
    </dgm:pt>
    <dgm:pt modelId="{8C943355-FA83-4DEF-B34E-5E8ECF046487}">
      <dgm:prSet custT="1"/>
      <dgm:spPr/>
      <dgm:t>
        <a:bodyPr/>
        <a:lstStyle/>
        <a:p>
          <a:r>
            <a:rPr lang="et-EE" sz="1100" b="0" i="0" dirty="0"/>
            <a:t>Mõistmine, kannatlikkus, huumor</a:t>
          </a:r>
          <a:endParaRPr lang="de-DE" sz="1100" dirty="0"/>
        </a:p>
      </dgm:t>
    </dgm:pt>
    <dgm:pt modelId="{52A738A6-5BBC-479A-B79A-22F92DF09AEC}" type="parTrans" cxnId="{5F4C0EF1-35D5-4F4B-8A7D-4D55AA193CF2}">
      <dgm:prSet/>
      <dgm:spPr/>
      <dgm:t>
        <a:bodyPr/>
        <a:lstStyle/>
        <a:p>
          <a:endParaRPr lang="et-EE"/>
        </a:p>
      </dgm:t>
    </dgm:pt>
    <dgm:pt modelId="{22ED1D7B-DDCB-4941-87CA-BBD2DFB20D2F}" type="sibTrans" cxnId="{5F4C0EF1-35D5-4F4B-8A7D-4D55AA193CF2}">
      <dgm:prSet/>
      <dgm:spPr/>
      <dgm:t>
        <a:bodyPr/>
        <a:lstStyle/>
        <a:p>
          <a:endParaRPr lang="et-EE"/>
        </a:p>
      </dgm:t>
    </dgm:pt>
    <dgm:pt modelId="{591C9649-9B12-4205-AFF1-7668E518F423}">
      <dgm:prSet custT="1"/>
      <dgm:spPr/>
      <dgm:t>
        <a:bodyPr/>
        <a:lstStyle/>
        <a:p>
          <a:r>
            <a:rPr lang="et-EE" sz="1100" b="0" i="0" dirty="0"/>
            <a:t>Andke osalejatele aega osalemise üle järele mõelda</a:t>
          </a:r>
          <a:endParaRPr lang="de-DE" sz="1100" dirty="0"/>
        </a:p>
      </dgm:t>
    </dgm:pt>
    <dgm:pt modelId="{3E43975A-7767-4C92-B14B-23139F6E652A}" type="parTrans" cxnId="{70B1E939-6A8C-4B99-B774-004072AEE484}">
      <dgm:prSet/>
      <dgm:spPr/>
      <dgm:t>
        <a:bodyPr/>
        <a:lstStyle/>
        <a:p>
          <a:endParaRPr lang="et-EE"/>
        </a:p>
      </dgm:t>
    </dgm:pt>
    <dgm:pt modelId="{EA3AED3F-EE2D-4180-A25B-4700C8B2CD7B}" type="sibTrans" cxnId="{70B1E939-6A8C-4B99-B774-004072AEE484}">
      <dgm:prSet/>
      <dgm:spPr/>
      <dgm:t>
        <a:bodyPr/>
        <a:lstStyle/>
        <a:p>
          <a:endParaRPr lang="et-EE"/>
        </a:p>
      </dgm:t>
    </dgm:pt>
    <dgm:pt modelId="{669EC1F8-8B37-4CDD-A670-8A45572DDD22}">
      <dgm:prSet custT="1"/>
      <dgm:spPr/>
      <dgm:t>
        <a:bodyPr/>
        <a:lstStyle/>
        <a:p>
          <a:r>
            <a:rPr lang="et-EE" sz="1100" b="0" i="0" dirty="0"/>
            <a:t>Pakkuge intervjuuks alternatiivseid aegu</a:t>
          </a:r>
          <a:endParaRPr lang="de-DE" sz="1100" dirty="0"/>
        </a:p>
      </dgm:t>
    </dgm:pt>
    <dgm:pt modelId="{5265636D-4D84-4FBC-8DD7-71C2A0013E43}" type="parTrans" cxnId="{810CEA67-C94F-44A3-863D-647272A15582}">
      <dgm:prSet/>
      <dgm:spPr/>
      <dgm:t>
        <a:bodyPr/>
        <a:lstStyle/>
        <a:p>
          <a:endParaRPr lang="et-EE"/>
        </a:p>
      </dgm:t>
    </dgm:pt>
    <dgm:pt modelId="{08A69BB9-81E8-42F5-A034-8425653C3549}" type="sibTrans" cxnId="{810CEA67-C94F-44A3-863D-647272A15582}">
      <dgm:prSet/>
      <dgm:spPr/>
      <dgm:t>
        <a:bodyPr/>
        <a:lstStyle/>
        <a:p>
          <a:endParaRPr lang="et-EE"/>
        </a:p>
      </dgm:t>
    </dgm:pt>
    <dgm:pt modelId="{EB8BB7AD-71E3-43DF-9F22-FAE9D5CE5A63}">
      <dgm:prSet custT="1"/>
      <dgm:spPr/>
      <dgm:t>
        <a:bodyPr/>
        <a:lstStyle/>
        <a:p>
          <a:r>
            <a:rPr lang="et-EE" sz="1100" b="0" i="0" dirty="0"/>
            <a:t>Rõhutage, et vastajad võivad vabalt valida, kas vastata küsimusele või mitte</a:t>
          </a:r>
          <a:endParaRPr lang="de-DE" sz="1100" dirty="0"/>
        </a:p>
      </dgm:t>
    </dgm:pt>
    <dgm:pt modelId="{81FE19B8-0541-4B5C-89B9-54A748882D00}" type="parTrans" cxnId="{E1D2EAA8-CB41-4D7F-A9E4-689ABEC4D0EE}">
      <dgm:prSet/>
      <dgm:spPr/>
      <dgm:t>
        <a:bodyPr/>
        <a:lstStyle/>
        <a:p>
          <a:endParaRPr lang="et-EE"/>
        </a:p>
      </dgm:t>
    </dgm:pt>
    <dgm:pt modelId="{72144E51-2F16-41E0-99D6-AC2F7F7A62D1}" type="sibTrans" cxnId="{E1D2EAA8-CB41-4D7F-A9E4-689ABEC4D0EE}">
      <dgm:prSet/>
      <dgm:spPr/>
      <dgm:t>
        <a:bodyPr/>
        <a:lstStyle/>
        <a:p>
          <a:endParaRPr lang="et-EE"/>
        </a:p>
      </dgm:t>
    </dgm:pt>
    <dgm:pt modelId="{680C2DF1-F79D-4D8B-ACE5-9E7C6BCDA2B9}">
      <dgm:prSet custT="1"/>
      <dgm:spPr/>
      <dgm:t>
        <a:bodyPr/>
        <a:lstStyle/>
        <a:p>
          <a:r>
            <a:rPr lang="et-EE" sz="1100" b="0" i="0" dirty="0"/>
            <a:t>Konsulteerige keeldumiste puhul oma küsitlusjuhiga. Eriti keerulistes juhtudes võtavad nad ise vastaja kontakti ja proovivad nõusse saada </a:t>
          </a:r>
          <a:endParaRPr lang="de-DE" sz="1100" dirty="0"/>
        </a:p>
      </dgm:t>
    </dgm:pt>
    <dgm:pt modelId="{318B7150-60C7-4346-860F-DC80B4EE2C48}" type="parTrans" cxnId="{07654C7D-B098-487E-89E2-02DAA62396EB}">
      <dgm:prSet/>
      <dgm:spPr/>
      <dgm:t>
        <a:bodyPr/>
        <a:lstStyle/>
        <a:p>
          <a:endParaRPr lang="et-EE"/>
        </a:p>
      </dgm:t>
    </dgm:pt>
    <dgm:pt modelId="{C8279FE7-9611-4837-8303-D2F1E70FA249}" type="sibTrans" cxnId="{07654C7D-B098-487E-89E2-02DAA62396EB}">
      <dgm:prSet/>
      <dgm:spPr/>
      <dgm:t>
        <a:bodyPr/>
        <a:lstStyle/>
        <a:p>
          <a:endParaRPr lang="et-EE"/>
        </a:p>
      </dgm:t>
    </dgm:pt>
    <dgm:pt modelId="{FCF15EFD-B089-4452-93A9-E11079250C7A}">
      <dgm:prSet custT="1"/>
      <dgm:spPr/>
      <dgm:t>
        <a:bodyPr/>
        <a:lstStyle/>
        <a:p>
          <a:pPr rtl="0"/>
          <a:r>
            <a:rPr lang="et-EE" sz="1100" b="0" i="0" dirty="0"/>
            <a:t>Võtke ühendust isiklikult, mitte telefoni teel</a:t>
          </a:r>
          <a:endParaRPr lang="de-DE" sz="1100" dirty="0"/>
        </a:p>
      </dgm:t>
    </dgm:pt>
    <dgm:pt modelId="{F91F218D-9216-4E17-A9BA-951BBE8E3F0F}" type="parTrans" cxnId="{F03202F0-AE16-44B3-A306-E2307A1738A4}">
      <dgm:prSet/>
      <dgm:spPr/>
      <dgm:t>
        <a:bodyPr/>
        <a:lstStyle/>
        <a:p>
          <a:endParaRPr lang="et-EE"/>
        </a:p>
      </dgm:t>
    </dgm:pt>
    <dgm:pt modelId="{016D04B5-D4BD-4DC9-9F30-ABCC54A1F771}" type="sibTrans" cxnId="{F03202F0-AE16-44B3-A306-E2307A1738A4}">
      <dgm:prSet/>
      <dgm:spPr/>
      <dgm:t>
        <a:bodyPr/>
        <a:lstStyle/>
        <a:p>
          <a:endParaRPr lang="et-EE"/>
        </a:p>
      </dgm:t>
    </dgm:pt>
    <dgm:pt modelId="{A8EAAFE4-F056-4AE2-983C-F378C78615BF}" type="pres">
      <dgm:prSet presAssocID="{D97285E8-464C-435C-A3B6-34024B60FF8F}" presName="Name0" presStyleCnt="0">
        <dgm:presLayoutVars>
          <dgm:dir/>
          <dgm:animLvl val="lvl"/>
          <dgm:resizeHandles val="exact"/>
        </dgm:presLayoutVars>
      </dgm:prSet>
      <dgm:spPr/>
    </dgm:pt>
    <dgm:pt modelId="{1754E3CD-EED6-4808-8ABF-FC3E8A594BA7}" type="pres">
      <dgm:prSet presAssocID="{B7A9E1DB-5639-4D1C-B937-311A02A0FB3C}" presName="linNode" presStyleCnt="0"/>
      <dgm:spPr/>
    </dgm:pt>
    <dgm:pt modelId="{E23AB98F-F8A8-4CE4-A0E5-1EE4BE232834}" type="pres">
      <dgm:prSet presAssocID="{B7A9E1DB-5639-4D1C-B937-311A02A0FB3C}" presName="parentText" presStyleLbl="node1" presStyleIdx="0" presStyleCnt="3">
        <dgm:presLayoutVars>
          <dgm:chMax val="1"/>
          <dgm:bulletEnabled val="1"/>
        </dgm:presLayoutVars>
      </dgm:prSet>
      <dgm:spPr/>
    </dgm:pt>
    <dgm:pt modelId="{C89F9314-CC8B-44B8-BDD8-DD00E0CB7348}" type="pres">
      <dgm:prSet presAssocID="{B7A9E1DB-5639-4D1C-B937-311A02A0FB3C}" presName="descendantText" presStyleLbl="alignAccFollowNode1" presStyleIdx="0" presStyleCnt="3">
        <dgm:presLayoutVars>
          <dgm:bulletEnabled val="1"/>
        </dgm:presLayoutVars>
      </dgm:prSet>
      <dgm:spPr/>
    </dgm:pt>
    <dgm:pt modelId="{D44231C4-9395-4B38-A31A-8E20A440BF8D}" type="pres">
      <dgm:prSet presAssocID="{585A4454-3E50-4131-95AA-759E3A070B84}" presName="sp" presStyleCnt="0"/>
      <dgm:spPr/>
    </dgm:pt>
    <dgm:pt modelId="{A67ED3CA-819C-4A41-8BDC-4EFAE9D08D1E}" type="pres">
      <dgm:prSet presAssocID="{903D7311-B11C-47A6-AC9F-8916B5B89384}" presName="linNode" presStyleCnt="0"/>
      <dgm:spPr/>
    </dgm:pt>
    <dgm:pt modelId="{AB477BC5-EFE5-449A-AE6A-C1D8AE384C68}" type="pres">
      <dgm:prSet presAssocID="{903D7311-B11C-47A6-AC9F-8916B5B89384}" presName="parentText" presStyleLbl="node1" presStyleIdx="1" presStyleCnt="3">
        <dgm:presLayoutVars>
          <dgm:chMax val="1"/>
          <dgm:bulletEnabled val="1"/>
        </dgm:presLayoutVars>
      </dgm:prSet>
      <dgm:spPr/>
    </dgm:pt>
    <dgm:pt modelId="{96B8BA19-D7EE-494C-810A-51BEDF3D495C}" type="pres">
      <dgm:prSet presAssocID="{903D7311-B11C-47A6-AC9F-8916B5B89384}" presName="descendantText" presStyleLbl="alignAccFollowNode1" presStyleIdx="1" presStyleCnt="3">
        <dgm:presLayoutVars>
          <dgm:bulletEnabled val="1"/>
        </dgm:presLayoutVars>
      </dgm:prSet>
      <dgm:spPr/>
    </dgm:pt>
    <dgm:pt modelId="{5271B757-8834-45D9-8477-F020F137BB08}" type="pres">
      <dgm:prSet presAssocID="{9AF5A5B3-994B-4418-897E-D97268F9CAA9}" presName="sp" presStyleCnt="0"/>
      <dgm:spPr/>
    </dgm:pt>
    <dgm:pt modelId="{B6DFAA61-3944-4096-93A0-9CD3C3F22570}" type="pres">
      <dgm:prSet presAssocID="{30D9224E-FE62-4763-AD81-29ABBC82234A}" presName="linNode" presStyleCnt="0"/>
      <dgm:spPr/>
    </dgm:pt>
    <dgm:pt modelId="{1B01A740-8E19-49A7-81C8-71E39F8B9822}" type="pres">
      <dgm:prSet presAssocID="{30D9224E-FE62-4763-AD81-29ABBC82234A}" presName="parentText" presStyleLbl="node1" presStyleIdx="2" presStyleCnt="3">
        <dgm:presLayoutVars>
          <dgm:chMax val="1"/>
          <dgm:bulletEnabled val="1"/>
        </dgm:presLayoutVars>
      </dgm:prSet>
      <dgm:spPr/>
    </dgm:pt>
    <dgm:pt modelId="{D50CD91E-D967-4964-897E-5A1CEEC6CB22}" type="pres">
      <dgm:prSet presAssocID="{30D9224E-FE62-4763-AD81-29ABBC82234A}" presName="descendantText" presStyleLbl="alignAccFollowNode1" presStyleIdx="2" presStyleCnt="3" custScaleY="113614">
        <dgm:presLayoutVars>
          <dgm:bulletEnabled val="1"/>
        </dgm:presLayoutVars>
      </dgm:prSet>
      <dgm:spPr/>
    </dgm:pt>
  </dgm:ptLst>
  <dgm:cxnLst>
    <dgm:cxn modelId="{796C7C03-D4C3-479F-B018-5EFFB499D4E1}" srcId="{D97285E8-464C-435C-A3B6-34024B60FF8F}" destId="{903D7311-B11C-47A6-AC9F-8916B5B89384}" srcOrd="1" destOrd="0" parTransId="{9993EE7C-7B53-4C10-9618-7796DB9E24F6}" sibTransId="{9AF5A5B3-994B-4418-897E-D97268F9CAA9}"/>
    <dgm:cxn modelId="{624C9A26-D91F-41EA-9519-65A9DAE35B2E}" type="presOf" srcId="{FF59B8BE-63C7-4655-93C7-DB004420CA30}" destId="{C89F9314-CC8B-44B8-BDD8-DD00E0CB7348}" srcOrd="0" destOrd="1" presId="urn:microsoft.com/office/officeart/2005/8/layout/vList5"/>
    <dgm:cxn modelId="{DA830527-F98C-40B4-89C1-11D8CF4EB063}" srcId="{B7A9E1DB-5639-4D1C-B937-311A02A0FB3C}" destId="{0CCC96EB-6156-453B-8D02-BBA298D71B11}" srcOrd="2" destOrd="0" parTransId="{DEA64547-53A0-4A83-8192-80AF7AC9057D}" sibTransId="{80BAD8CA-4EE9-4254-B59E-69B127B2B6DC}"/>
    <dgm:cxn modelId="{EF24B831-3618-4B70-9E11-30CBA2E53F96}" type="presOf" srcId="{669EC1F8-8B37-4CDD-A670-8A45572DDD22}" destId="{D50CD91E-D967-4964-897E-5A1CEEC6CB22}" srcOrd="0" destOrd="3" presId="urn:microsoft.com/office/officeart/2005/8/layout/vList5"/>
    <dgm:cxn modelId="{4E76B433-70CD-4BBB-A4F6-DBD90CFE83B8}" srcId="{B7A9E1DB-5639-4D1C-B937-311A02A0FB3C}" destId="{FF59B8BE-63C7-4655-93C7-DB004420CA30}" srcOrd="1" destOrd="0" parTransId="{A03EC909-226D-423D-97DC-70FA6FF4A30A}" sibTransId="{28023762-D45E-489B-9614-B088394E7836}"/>
    <dgm:cxn modelId="{70B1E939-6A8C-4B99-B774-004072AEE484}" srcId="{30D9224E-FE62-4763-AD81-29ABBC82234A}" destId="{591C9649-9B12-4205-AFF1-7668E518F423}" srcOrd="2" destOrd="0" parTransId="{3E43975A-7767-4C92-B14B-23139F6E652A}" sibTransId="{EA3AED3F-EE2D-4180-A25B-4700C8B2CD7B}"/>
    <dgm:cxn modelId="{FD6DFE3A-825E-4C80-8661-C72584D1B1CC}" type="presOf" srcId="{5EA84A55-A803-4726-B27B-FE48E97DF1C4}" destId="{C89F9314-CC8B-44B8-BDD8-DD00E0CB7348}" srcOrd="0" destOrd="0" presId="urn:microsoft.com/office/officeart/2005/8/layout/vList5"/>
    <dgm:cxn modelId="{810CEA67-C94F-44A3-863D-647272A15582}" srcId="{30D9224E-FE62-4763-AD81-29ABBC82234A}" destId="{669EC1F8-8B37-4CDD-A670-8A45572DDD22}" srcOrd="3" destOrd="0" parTransId="{5265636D-4D84-4FBC-8DD7-71C2A0013E43}" sibTransId="{08A69BB9-81E8-42F5-A034-8425653C3549}"/>
    <dgm:cxn modelId="{2096B448-9585-4B9E-AF3D-F69FC491F28D}" type="presOf" srcId="{D97285E8-464C-435C-A3B6-34024B60FF8F}" destId="{A8EAAFE4-F056-4AE2-983C-F378C78615BF}" srcOrd="0" destOrd="0" presId="urn:microsoft.com/office/officeart/2005/8/layout/vList5"/>
    <dgm:cxn modelId="{2D78A451-CF78-4DA5-B3A6-31C022B15AB5}" type="presOf" srcId="{684C9304-35AF-48CA-8907-B1216A9790B6}" destId="{96B8BA19-D7EE-494C-810A-51BEDF3D495C}" srcOrd="0" destOrd="4" presId="urn:microsoft.com/office/officeart/2005/8/layout/vList5"/>
    <dgm:cxn modelId="{FC259552-7A29-4D02-B54D-524E47B40F50}" type="presOf" srcId="{680C2DF1-F79D-4D8B-ACE5-9E7C6BCDA2B9}" destId="{D50CD91E-D967-4964-897E-5A1CEEC6CB22}" srcOrd="0" destOrd="5" presId="urn:microsoft.com/office/officeart/2005/8/layout/vList5"/>
    <dgm:cxn modelId="{D408A452-EA0D-46AD-A516-F5383AA95A87}" type="presOf" srcId="{8C943355-FA83-4DEF-B34E-5E8ECF046487}" destId="{D50CD91E-D967-4964-897E-5A1CEEC6CB22}" srcOrd="0" destOrd="1" presId="urn:microsoft.com/office/officeart/2005/8/layout/vList5"/>
    <dgm:cxn modelId="{BBCD3F74-B094-4213-9B99-3F971399E47A}" srcId="{903D7311-B11C-47A6-AC9F-8916B5B89384}" destId="{438D0F52-3119-4C59-AE91-CF12EDE9FE1D}" srcOrd="1" destOrd="0" parTransId="{611C6BA1-AAF9-4F5C-BBAB-4B613D6F448B}" sibTransId="{7707D3C8-DED9-4EC6-ACBA-6A28EDB460CB}"/>
    <dgm:cxn modelId="{412C8977-EA06-42C6-86B2-1259BF0FD6DE}" type="presOf" srcId="{B7A9E1DB-5639-4D1C-B937-311A02A0FB3C}" destId="{E23AB98F-F8A8-4CE4-A0E5-1EE4BE232834}" srcOrd="0" destOrd="0" presId="urn:microsoft.com/office/officeart/2005/8/layout/vList5"/>
    <dgm:cxn modelId="{BC63DD7C-02B9-4CEE-B317-5DD4651C244C}" srcId="{D97285E8-464C-435C-A3B6-34024B60FF8F}" destId="{B7A9E1DB-5639-4D1C-B937-311A02A0FB3C}" srcOrd="0" destOrd="0" parTransId="{B92ACA79-698A-4F1A-9BB7-5C343B569C23}" sibTransId="{585A4454-3E50-4131-95AA-759E3A070B84}"/>
    <dgm:cxn modelId="{07654C7D-B098-487E-89E2-02DAA62396EB}" srcId="{30D9224E-FE62-4763-AD81-29ABBC82234A}" destId="{680C2DF1-F79D-4D8B-ACE5-9E7C6BCDA2B9}" srcOrd="5" destOrd="0" parTransId="{318B7150-60C7-4346-860F-DC80B4EE2C48}" sibTransId="{C8279FE7-9611-4837-8303-D2F1E70FA249}"/>
    <dgm:cxn modelId="{13DF3287-A60C-473B-90AD-6CB66480E024}" type="presOf" srcId="{E6495EBC-2AD5-4126-9CA6-788A62AB5223}" destId="{96B8BA19-D7EE-494C-810A-51BEDF3D495C}" srcOrd="0" destOrd="2" presId="urn:microsoft.com/office/officeart/2005/8/layout/vList5"/>
    <dgm:cxn modelId="{3DBD2688-7A24-4B70-9373-817581F03DD3}" type="presOf" srcId="{903D7311-B11C-47A6-AC9F-8916B5B89384}" destId="{AB477BC5-EFE5-449A-AE6A-C1D8AE384C68}" srcOrd="0" destOrd="0" presId="urn:microsoft.com/office/officeart/2005/8/layout/vList5"/>
    <dgm:cxn modelId="{AFD65E8A-5F30-4E1D-A01D-6872D28C8FF8}" srcId="{903D7311-B11C-47A6-AC9F-8916B5B89384}" destId="{E6495EBC-2AD5-4126-9CA6-788A62AB5223}" srcOrd="2" destOrd="0" parTransId="{BFC0F74E-3433-4D06-8218-82FDBB1FA264}" sibTransId="{3E1FDD8F-505E-4281-9F79-C0AF900937E8}"/>
    <dgm:cxn modelId="{1BB6E58F-BA1C-4070-AACC-6A1C912A6452}" type="presOf" srcId="{3DA56A0F-8D5A-4AB0-B028-D953102D8CDB}" destId="{96B8BA19-D7EE-494C-810A-51BEDF3D495C}" srcOrd="0" destOrd="3" presId="urn:microsoft.com/office/officeart/2005/8/layout/vList5"/>
    <dgm:cxn modelId="{E1D2EAA8-CB41-4D7F-A9E4-689ABEC4D0EE}" srcId="{30D9224E-FE62-4763-AD81-29ABBC82234A}" destId="{EB8BB7AD-71E3-43DF-9F22-FAE9D5CE5A63}" srcOrd="4" destOrd="0" parTransId="{81FE19B8-0541-4B5C-89B9-54A748882D00}" sibTransId="{72144E51-2F16-41E0-99D6-AC2F7F7A62D1}"/>
    <dgm:cxn modelId="{FFB74ABE-A921-4565-8CE3-E07DC8D49C48}" type="presOf" srcId="{438D0F52-3119-4C59-AE91-CF12EDE9FE1D}" destId="{96B8BA19-D7EE-494C-810A-51BEDF3D495C}" srcOrd="0" destOrd="1" presId="urn:microsoft.com/office/officeart/2005/8/layout/vList5"/>
    <dgm:cxn modelId="{9A69A7BE-F57D-45A1-8CA1-8E876B7179D4}" srcId="{903D7311-B11C-47A6-AC9F-8916B5B89384}" destId="{684C9304-35AF-48CA-8907-B1216A9790B6}" srcOrd="4" destOrd="0" parTransId="{0BD9A64F-7604-4602-AC40-5E7783D1EDBA}" sibTransId="{13F7AECA-561D-49EE-9319-3C6C70BC16DF}"/>
    <dgm:cxn modelId="{2524B3C3-5474-47C4-A173-D8A98F07D629}" srcId="{903D7311-B11C-47A6-AC9F-8916B5B89384}" destId="{040FE049-6EF7-45E8-A333-F17CF8DAAB02}" srcOrd="0" destOrd="0" parTransId="{6EC044D3-6278-4D43-8180-F8EF09A2EC18}" sibTransId="{426058F1-7BFE-49B8-8A42-711910A64AB6}"/>
    <dgm:cxn modelId="{6FA252C6-61A2-4A50-BCEE-A4FA28057CD5}" type="presOf" srcId="{040FE049-6EF7-45E8-A333-F17CF8DAAB02}" destId="{96B8BA19-D7EE-494C-810A-51BEDF3D495C}" srcOrd="0" destOrd="0" presId="urn:microsoft.com/office/officeart/2005/8/layout/vList5"/>
    <dgm:cxn modelId="{83BEE9CA-8EB6-476B-9637-86359260C616}" type="presOf" srcId="{0CCC96EB-6156-453B-8D02-BBA298D71B11}" destId="{C89F9314-CC8B-44B8-BDD8-DD00E0CB7348}" srcOrd="0" destOrd="2" presId="urn:microsoft.com/office/officeart/2005/8/layout/vList5"/>
    <dgm:cxn modelId="{5609F4CB-E207-4B84-9B87-084F5AFED53C}" type="presOf" srcId="{EB8BB7AD-71E3-43DF-9F22-FAE9D5CE5A63}" destId="{D50CD91E-D967-4964-897E-5A1CEEC6CB22}" srcOrd="0" destOrd="4" presId="urn:microsoft.com/office/officeart/2005/8/layout/vList5"/>
    <dgm:cxn modelId="{32937BCE-8452-43A6-882B-3541385CF809}" srcId="{903D7311-B11C-47A6-AC9F-8916B5B89384}" destId="{3DA56A0F-8D5A-4AB0-B028-D953102D8CDB}" srcOrd="3" destOrd="0" parTransId="{6DCC06F7-EC66-4800-81F2-F877DE86664E}" sibTransId="{5DEC1688-FD80-46E6-A317-647C22B4CE61}"/>
    <dgm:cxn modelId="{44EA8DDF-91F4-4290-8863-62FCA9D91998}" srcId="{D97285E8-464C-435C-A3B6-34024B60FF8F}" destId="{30D9224E-FE62-4763-AD81-29ABBC82234A}" srcOrd="2" destOrd="0" parTransId="{749327D9-5371-467B-AE1E-6ABC87707592}" sibTransId="{AFF2570F-7A7C-436D-823C-98563DA95989}"/>
    <dgm:cxn modelId="{95A9C2E2-278B-4269-841F-BD28DB5E9470}" type="presOf" srcId="{591C9649-9B12-4205-AFF1-7668E518F423}" destId="{D50CD91E-D967-4964-897E-5A1CEEC6CB22}" srcOrd="0" destOrd="2" presId="urn:microsoft.com/office/officeart/2005/8/layout/vList5"/>
    <dgm:cxn modelId="{F03202F0-AE16-44B3-A306-E2307A1738A4}" srcId="{30D9224E-FE62-4763-AD81-29ABBC82234A}" destId="{FCF15EFD-B089-4452-93A9-E11079250C7A}" srcOrd="0" destOrd="0" parTransId="{F91F218D-9216-4E17-A9BA-951BBE8E3F0F}" sibTransId="{016D04B5-D4BD-4DC9-9F30-ABCC54A1F771}"/>
    <dgm:cxn modelId="{5F4C0EF1-35D5-4F4B-8A7D-4D55AA193CF2}" srcId="{30D9224E-FE62-4763-AD81-29ABBC82234A}" destId="{8C943355-FA83-4DEF-B34E-5E8ECF046487}" srcOrd="1" destOrd="0" parTransId="{52A738A6-5BBC-479A-B79A-22F92DF09AEC}" sibTransId="{22ED1D7B-DDCB-4941-87CA-BBD2DFB20D2F}"/>
    <dgm:cxn modelId="{23337CF7-5BA8-4C86-85D1-7B5EC4454342}" type="presOf" srcId="{FCF15EFD-B089-4452-93A9-E11079250C7A}" destId="{D50CD91E-D967-4964-897E-5A1CEEC6CB22}" srcOrd="0" destOrd="0" presId="urn:microsoft.com/office/officeart/2005/8/layout/vList5"/>
    <dgm:cxn modelId="{D69314F9-B366-4340-871C-C11F140E84DD}" srcId="{B7A9E1DB-5639-4D1C-B937-311A02A0FB3C}" destId="{5EA84A55-A803-4726-B27B-FE48E97DF1C4}" srcOrd="0" destOrd="0" parTransId="{E967BBC5-015B-4D2C-9E7A-F900F0FB8CC6}" sibTransId="{5FF11B38-DD55-4E66-A1A4-8CB2D215612A}"/>
    <dgm:cxn modelId="{AC85EBF9-26F5-44B1-A3D7-9DF0B56A0967}" type="presOf" srcId="{30D9224E-FE62-4763-AD81-29ABBC82234A}" destId="{1B01A740-8E19-49A7-81C8-71E39F8B9822}" srcOrd="0" destOrd="0" presId="urn:microsoft.com/office/officeart/2005/8/layout/vList5"/>
    <dgm:cxn modelId="{57F75547-FD05-4B9D-8AE2-0203B7524334}" type="presParOf" srcId="{A8EAAFE4-F056-4AE2-983C-F378C78615BF}" destId="{1754E3CD-EED6-4808-8ABF-FC3E8A594BA7}" srcOrd="0" destOrd="0" presId="urn:microsoft.com/office/officeart/2005/8/layout/vList5"/>
    <dgm:cxn modelId="{0F391D8F-DFAC-4A22-B0B6-17B49BF0CC61}" type="presParOf" srcId="{1754E3CD-EED6-4808-8ABF-FC3E8A594BA7}" destId="{E23AB98F-F8A8-4CE4-A0E5-1EE4BE232834}" srcOrd="0" destOrd="0" presId="urn:microsoft.com/office/officeart/2005/8/layout/vList5"/>
    <dgm:cxn modelId="{BE81EE31-AABD-4DF2-AB2F-6C35F6E128DE}" type="presParOf" srcId="{1754E3CD-EED6-4808-8ABF-FC3E8A594BA7}" destId="{C89F9314-CC8B-44B8-BDD8-DD00E0CB7348}" srcOrd="1" destOrd="0" presId="urn:microsoft.com/office/officeart/2005/8/layout/vList5"/>
    <dgm:cxn modelId="{F3742F21-6477-4910-87C2-B60FE677F70E}" type="presParOf" srcId="{A8EAAFE4-F056-4AE2-983C-F378C78615BF}" destId="{D44231C4-9395-4B38-A31A-8E20A440BF8D}" srcOrd="1" destOrd="0" presId="urn:microsoft.com/office/officeart/2005/8/layout/vList5"/>
    <dgm:cxn modelId="{58898967-1FDD-49DD-8702-2CD61B1B268F}" type="presParOf" srcId="{A8EAAFE4-F056-4AE2-983C-F378C78615BF}" destId="{A67ED3CA-819C-4A41-8BDC-4EFAE9D08D1E}" srcOrd="2" destOrd="0" presId="urn:microsoft.com/office/officeart/2005/8/layout/vList5"/>
    <dgm:cxn modelId="{E74ACDA4-47C0-494C-AEF0-179F2E449A02}" type="presParOf" srcId="{A67ED3CA-819C-4A41-8BDC-4EFAE9D08D1E}" destId="{AB477BC5-EFE5-449A-AE6A-C1D8AE384C68}" srcOrd="0" destOrd="0" presId="urn:microsoft.com/office/officeart/2005/8/layout/vList5"/>
    <dgm:cxn modelId="{1A659986-F516-4192-91E9-A4AAF6AA5922}" type="presParOf" srcId="{A67ED3CA-819C-4A41-8BDC-4EFAE9D08D1E}" destId="{96B8BA19-D7EE-494C-810A-51BEDF3D495C}" srcOrd="1" destOrd="0" presId="urn:microsoft.com/office/officeart/2005/8/layout/vList5"/>
    <dgm:cxn modelId="{ACDE80A2-C5CF-4B24-BBF7-BC641EA2F2E7}" type="presParOf" srcId="{A8EAAFE4-F056-4AE2-983C-F378C78615BF}" destId="{5271B757-8834-45D9-8477-F020F137BB08}" srcOrd="3" destOrd="0" presId="urn:microsoft.com/office/officeart/2005/8/layout/vList5"/>
    <dgm:cxn modelId="{3769B5B1-601A-47FB-99F4-8FEA43928926}" type="presParOf" srcId="{A8EAAFE4-F056-4AE2-983C-F378C78615BF}" destId="{B6DFAA61-3944-4096-93A0-9CD3C3F22570}" srcOrd="4" destOrd="0" presId="urn:microsoft.com/office/officeart/2005/8/layout/vList5"/>
    <dgm:cxn modelId="{08D66B37-AC07-41A6-A6AA-9CA64E259BB1}" type="presParOf" srcId="{B6DFAA61-3944-4096-93A0-9CD3C3F22570}" destId="{1B01A740-8E19-49A7-81C8-71E39F8B9822}" srcOrd="0" destOrd="0" presId="urn:microsoft.com/office/officeart/2005/8/layout/vList5"/>
    <dgm:cxn modelId="{C0714315-8277-49E6-89DB-8FBB7D4C0792}" type="presParOf" srcId="{B6DFAA61-3944-4096-93A0-9CD3C3F22570}" destId="{D50CD91E-D967-4964-897E-5A1CEEC6CB2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06BD3-DA51-4FD4-AB91-8E9ABBC08422}">
      <dsp:nvSpPr>
        <dsp:cNvPr id="0" name=""/>
        <dsp:cNvSpPr/>
      </dsp:nvSpPr>
      <dsp:spPr>
        <a:xfrm rot="5400000">
          <a:off x="4822043" y="-1980026"/>
          <a:ext cx="738288" cy="4885824"/>
        </a:xfrm>
        <a:prstGeom prst="round2Same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de-DE" sz="1300" kern="1200" dirty="0"/>
            <a:t> </a:t>
          </a:r>
          <a:r>
            <a:rPr lang="et-EE" sz="1300" kern="1200" dirty="0"/>
            <a:t>Leidke vastajale paremini sobiv aeg</a:t>
          </a:r>
          <a:r>
            <a:rPr lang="de-DE" sz="1300" kern="1200" dirty="0"/>
            <a:t>.</a:t>
          </a:r>
        </a:p>
        <a:p>
          <a:pPr marL="114300" lvl="1" indent="-114300" algn="l" defTabSz="577850">
            <a:lnSpc>
              <a:spcPct val="90000"/>
            </a:lnSpc>
            <a:spcBef>
              <a:spcPct val="0"/>
            </a:spcBef>
            <a:spcAft>
              <a:spcPct val="15000"/>
            </a:spcAft>
            <a:buChar char="•"/>
          </a:pPr>
          <a:r>
            <a:rPr lang="de-DE" sz="1300" kern="1200" dirty="0"/>
            <a:t> </a:t>
          </a:r>
          <a:r>
            <a:rPr lang="et-EE" sz="1300" kern="1200" dirty="0"/>
            <a:t>Pakkuge </a:t>
          </a:r>
          <a:r>
            <a:rPr lang="et-EE" sz="1300" b="1" kern="1200" dirty="0"/>
            <a:t>uut kohtumist</a:t>
          </a:r>
          <a:r>
            <a:rPr lang="de-DE" sz="1300" kern="1200" dirty="0"/>
            <a:t>.</a:t>
          </a:r>
        </a:p>
      </dsp:txBody>
      <dsp:txXfrm rot="-5400000">
        <a:off x="2748275" y="129782"/>
        <a:ext cx="4849784" cy="666208"/>
      </dsp:txXfrm>
    </dsp:sp>
    <dsp:sp modelId="{A91008D9-DCFB-42DA-9444-BFD263E1A79F}">
      <dsp:nvSpPr>
        <dsp:cNvPr id="0" name=""/>
        <dsp:cNvSpPr/>
      </dsp:nvSpPr>
      <dsp:spPr>
        <a:xfrm>
          <a:off x="17686" y="0"/>
          <a:ext cx="2748276" cy="922861"/>
        </a:xfrm>
        <a:prstGeom prst="round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t-EE" sz="3000" kern="1200" dirty="0"/>
            <a:t>Aeg</a:t>
          </a:r>
          <a:endParaRPr lang="de-DE" sz="3000" kern="1200" dirty="0"/>
        </a:p>
      </dsp:txBody>
      <dsp:txXfrm>
        <a:off x="62736" y="45050"/>
        <a:ext cx="2658176" cy="832761"/>
      </dsp:txXfrm>
    </dsp:sp>
    <dsp:sp modelId="{A3B65E3E-7EF4-4CBB-8A7B-1C1183EA5583}">
      <dsp:nvSpPr>
        <dsp:cNvPr id="0" name=""/>
        <dsp:cNvSpPr/>
      </dsp:nvSpPr>
      <dsp:spPr>
        <a:xfrm rot="5400000">
          <a:off x="4822043" y="-1011022"/>
          <a:ext cx="738288" cy="4885824"/>
        </a:xfrm>
        <a:prstGeom prst="round2Same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de-DE" sz="1200" kern="1200" dirty="0"/>
            <a:t> </a:t>
          </a:r>
          <a:r>
            <a:rPr lang="et-EE" sz="1300" kern="1200" dirty="0"/>
            <a:t>Pakkuge jagada intervjuu </a:t>
          </a:r>
          <a:r>
            <a:rPr lang="et-EE" sz="1300" b="1" kern="1200" dirty="0"/>
            <a:t>kaheks osaks </a:t>
          </a:r>
          <a:r>
            <a:rPr lang="et-EE" sz="1300" kern="1200" dirty="0"/>
            <a:t>kui vaja</a:t>
          </a:r>
          <a:r>
            <a:rPr lang="de-DE" sz="1300" kern="1200" dirty="0"/>
            <a:t>.</a:t>
          </a:r>
        </a:p>
        <a:p>
          <a:pPr marL="114300" lvl="1" indent="-114300" algn="l" defTabSz="577850">
            <a:lnSpc>
              <a:spcPct val="90000"/>
            </a:lnSpc>
            <a:spcBef>
              <a:spcPct val="0"/>
            </a:spcBef>
            <a:spcAft>
              <a:spcPct val="15000"/>
            </a:spcAft>
            <a:buChar char="•"/>
          </a:pPr>
          <a:r>
            <a:rPr lang="de-DE" sz="1300" kern="1200" dirty="0"/>
            <a:t> </a:t>
          </a:r>
          <a:r>
            <a:rPr lang="et-EE" sz="1300" kern="1200" dirty="0"/>
            <a:t>Proovime alustada ja siis vaatame, kuidas läheb</a:t>
          </a:r>
          <a:r>
            <a:rPr lang="de-DE" sz="1300" kern="1200" dirty="0"/>
            <a:t>.</a:t>
          </a:r>
        </a:p>
      </dsp:txBody>
      <dsp:txXfrm rot="-5400000">
        <a:off x="2748275" y="1098786"/>
        <a:ext cx="4849784" cy="666208"/>
      </dsp:txXfrm>
    </dsp:sp>
    <dsp:sp modelId="{5D6D46CC-361E-4448-944B-13DA1BC14F72}">
      <dsp:nvSpPr>
        <dsp:cNvPr id="0" name=""/>
        <dsp:cNvSpPr/>
      </dsp:nvSpPr>
      <dsp:spPr>
        <a:xfrm>
          <a:off x="0" y="970458"/>
          <a:ext cx="2748276" cy="922861"/>
        </a:xfrm>
        <a:prstGeom prst="roundRect">
          <a:avLst/>
        </a:prstGeom>
        <a:solidFill>
          <a:schemeClr val="accent3">
            <a:shade val="50000"/>
            <a:hueOff val="74512"/>
            <a:satOff val="23563"/>
            <a:lumOff val="166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t-EE" sz="3000" kern="1200" dirty="0"/>
            <a:t>Koormus</a:t>
          </a:r>
          <a:endParaRPr lang="de-DE" sz="3000" kern="1200" dirty="0"/>
        </a:p>
      </dsp:txBody>
      <dsp:txXfrm>
        <a:off x="45050" y="1015508"/>
        <a:ext cx="2658176" cy="832761"/>
      </dsp:txXfrm>
    </dsp:sp>
    <dsp:sp modelId="{FF1D86F1-B2C1-4E41-A1A8-E934E3C20963}">
      <dsp:nvSpPr>
        <dsp:cNvPr id="0" name=""/>
        <dsp:cNvSpPr/>
      </dsp:nvSpPr>
      <dsp:spPr>
        <a:xfrm rot="5400000">
          <a:off x="4653132" y="54462"/>
          <a:ext cx="1065971" cy="4881052"/>
        </a:xfrm>
        <a:prstGeom prst="round2Same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t-EE" sz="1300" kern="1200" dirty="0"/>
            <a:t>Informeerige, et töötate Statistikaametis ja sellest, kuidas kaitstakse vastaja isiklikke andmeid</a:t>
          </a:r>
          <a:r>
            <a:rPr lang="de-DE" sz="1300" kern="1200" dirty="0"/>
            <a:t>.</a:t>
          </a:r>
        </a:p>
        <a:p>
          <a:pPr marL="114300" lvl="1" indent="-114300" algn="l" defTabSz="577850">
            <a:lnSpc>
              <a:spcPct val="90000"/>
            </a:lnSpc>
            <a:spcBef>
              <a:spcPct val="0"/>
            </a:spcBef>
            <a:spcAft>
              <a:spcPct val="15000"/>
            </a:spcAft>
            <a:buChar char="•"/>
          </a:pPr>
          <a:r>
            <a:rPr lang="et-EE" sz="1300" kern="1200" dirty="0"/>
            <a:t>Rõhutage kõigi valitud leibkondade osalemise tähtsust uurigu kvaliteedi seisukohalt.</a:t>
          </a:r>
          <a:endParaRPr lang="de-DE" sz="1300" kern="1200" dirty="0"/>
        </a:p>
      </dsp:txBody>
      <dsp:txXfrm rot="-5400000">
        <a:off x="2745592" y="2014038"/>
        <a:ext cx="4829016" cy="961899"/>
      </dsp:txXfrm>
    </dsp:sp>
    <dsp:sp modelId="{D81CD452-A8B9-42A5-A0F3-B1FCFDD7DAFC}">
      <dsp:nvSpPr>
        <dsp:cNvPr id="0" name=""/>
        <dsp:cNvSpPr/>
      </dsp:nvSpPr>
      <dsp:spPr>
        <a:xfrm>
          <a:off x="0" y="1939463"/>
          <a:ext cx="2745592" cy="1111051"/>
        </a:xfrm>
        <a:prstGeom prst="roundRect">
          <a:avLst/>
        </a:prstGeom>
        <a:solidFill>
          <a:schemeClr val="accent3">
            <a:shade val="50000"/>
            <a:hueOff val="149024"/>
            <a:satOff val="47127"/>
            <a:lumOff val="332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t-EE" sz="2300" kern="1200" dirty="0"/>
            <a:t>Konfidentsiaalsus</a:t>
          </a:r>
          <a:r>
            <a:rPr lang="de-DE" sz="2300" kern="1200" dirty="0"/>
            <a:t> </a:t>
          </a:r>
        </a:p>
      </dsp:txBody>
      <dsp:txXfrm>
        <a:off x="54237" y="1993700"/>
        <a:ext cx="2637118" cy="1002577"/>
      </dsp:txXfrm>
    </dsp:sp>
    <dsp:sp modelId="{07BB76E7-5FF0-492E-A072-24DD0B395436}">
      <dsp:nvSpPr>
        <dsp:cNvPr id="0" name=""/>
        <dsp:cNvSpPr/>
      </dsp:nvSpPr>
      <dsp:spPr>
        <a:xfrm rot="5400000">
          <a:off x="4653664" y="1214120"/>
          <a:ext cx="1064908" cy="4881052"/>
        </a:xfrm>
        <a:prstGeom prst="round2Same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t-EE" sz="1300" kern="1200" dirty="0"/>
            <a:t>Kinnitage vastajale, et iga isiku vastused on võrdselt olulised</a:t>
          </a:r>
          <a:r>
            <a:rPr lang="de-DE" sz="1300" kern="1200" dirty="0"/>
            <a:t>. </a:t>
          </a:r>
        </a:p>
        <a:p>
          <a:pPr marL="114300" lvl="1" indent="-114300" algn="l" defTabSz="577850">
            <a:lnSpc>
              <a:spcPct val="90000"/>
            </a:lnSpc>
            <a:spcBef>
              <a:spcPct val="0"/>
            </a:spcBef>
            <a:spcAft>
              <a:spcPct val="15000"/>
            </a:spcAft>
            <a:buChar char="•"/>
          </a:pPr>
          <a:r>
            <a:rPr lang="et-EE" sz="1300" b="1" kern="1200" dirty="0"/>
            <a:t>Teie enda professionaalsus</a:t>
          </a:r>
          <a:r>
            <a:rPr lang="de-DE" sz="1300" kern="1200" dirty="0"/>
            <a:t>: </a:t>
          </a:r>
          <a:r>
            <a:rPr lang="et-EE" sz="1300" kern="1200" dirty="0"/>
            <a:t>Olge ise kindlad esitades isiklikke küsimusi</a:t>
          </a:r>
          <a:r>
            <a:rPr lang="de-DE" sz="1300" kern="1200" dirty="0"/>
            <a:t>.</a:t>
          </a:r>
        </a:p>
      </dsp:txBody>
      <dsp:txXfrm rot="-5400000">
        <a:off x="2745593" y="3174177"/>
        <a:ext cx="4829067" cy="960938"/>
      </dsp:txXfrm>
    </dsp:sp>
    <dsp:sp modelId="{A7617A06-1F97-4DAB-BFF0-B9DBCE5A62FA}">
      <dsp:nvSpPr>
        <dsp:cNvPr id="0" name=""/>
        <dsp:cNvSpPr/>
      </dsp:nvSpPr>
      <dsp:spPr>
        <a:xfrm>
          <a:off x="0" y="3096657"/>
          <a:ext cx="2745592" cy="1115979"/>
        </a:xfrm>
        <a:prstGeom prst="roundRect">
          <a:avLst/>
        </a:prstGeom>
        <a:solidFill>
          <a:schemeClr val="accent3">
            <a:shade val="50000"/>
            <a:hueOff val="74512"/>
            <a:satOff val="23563"/>
            <a:lumOff val="166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t-EE" sz="2300" kern="1200" dirty="0"/>
            <a:t>Isiklikud, tundlikud küsimused</a:t>
          </a:r>
          <a:endParaRPr lang="de-DE" sz="2300" kern="1200" dirty="0"/>
        </a:p>
      </dsp:txBody>
      <dsp:txXfrm>
        <a:off x="54478" y="3151135"/>
        <a:ext cx="2636636" cy="10070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06BD3-DA51-4FD4-AB91-8E9ABBC08422}">
      <dsp:nvSpPr>
        <dsp:cNvPr id="0" name=""/>
        <dsp:cNvSpPr/>
      </dsp:nvSpPr>
      <dsp:spPr>
        <a:xfrm rot="5400000">
          <a:off x="5124870" y="-2043693"/>
          <a:ext cx="942514" cy="5266944"/>
        </a:xfrm>
        <a:prstGeom prst="round2Same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t-EE" sz="1300" kern="1200" dirty="0"/>
            <a:t>Kasutage taustateavet </a:t>
          </a:r>
          <a:r>
            <a:rPr lang="de-DE" sz="1300" kern="1200" dirty="0"/>
            <a:t>SHARE</a:t>
          </a:r>
          <a:r>
            <a:rPr lang="et-EE" sz="1300" kern="1200" dirty="0"/>
            <a:t> kohta</a:t>
          </a:r>
          <a:r>
            <a:rPr lang="de-DE" sz="1300" kern="1200" dirty="0"/>
            <a:t>. </a:t>
          </a:r>
          <a:r>
            <a:rPr lang="et-EE" sz="1300" kern="1200" dirty="0"/>
            <a:t>Selgitage, </a:t>
          </a:r>
          <a:r>
            <a:rPr lang="et-EE" sz="1300" b="1" kern="1200" dirty="0"/>
            <a:t>miks</a:t>
          </a:r>
          <a:r>
            <a:rPr lang="et-EE" sz="1300" kern="1200" dirty="0"/>
            <a:t> seda uuringut läbi viiakse</a:t>
          </a:r>
          <a:r>
            <a:rPr lang="et-EE" sz="1300" b="1" kern="1200" dirty="0"/>
            <a:t>, millist </a:t>
          </a:r>
          <a:r>
            <a:rPr lang="et-EE" sz="1300" kern="1200" dirty="0"/>
            <a:t>infot kogutakse ja </a:t>
          </a:r>
          <a:r>
            <a:rPr lang="et-EE" sz="1300" b="1" kern="1200" dirty="0"/>
            <a:t>kuidas</a:t>
          </a:r>
          <a:r>
            <a:rPr lang="et-EE" sz="1300" kern="1200" dirty="0"/>
            <a:t> seda kasutatakse. </a:t>
          </a:r>
          <a:endParaRPr lang="de-DE" sz="1300" kern="1200" dirty="0"/>
        </a:p>
      </dsp:txBody>
      <dsp:txXfrm rot="-5400000">
        <a:off x="2962655" y="164532"/>
        <a:ext cx="5220934" cy="850494"/>
      </dsp:txXfrm>
    </dsp:sp>
    <dsp:sp modelId="{A91008D9-DCFB-42DA-9444-BFD263E1A79F}">
      <dsp:nvSpPr>
        <dsp:cNvPr id="0" name=""/>
        <dsp:cNvSpPr/>
      </dsp:nvSpPr>
      <dsp:spPr>
        <a:xfrm>
          <a:off x="19066" y="0"/>
          <a:ext cx="2962656" cy="1178143"/>
        </a:xfrm>
        <a:prstGeom prst="round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t-EE" sz="3000" kern="1200" dirty="0"/>
            <a:t>Eesmärk</a:t>
          </a:r>
          <a:endParaRPr lang="de-DE" sz="3000" kern="1200" dirty="0"/>
        </a:p>
      </dsp:txBody>
      <dsp:txXfrm>
        <a:off x="76578" y="57512"/>
        <a:ext cx="2847632" cy="1063119"/>
      </dsp:txXfrm>
    </dsp:sp>
    <dsp:sp modelId="{A3B65E3E-7EF4-4CBB-8A7B-1C1183EA5583}">
      <dsp:nvSpPr>
        <dsp:cNvPr id="0" name=""/>
        <dsp:cNvSpPr/>
      </dsp:nvSpPr>
      <dsp:spPr>
        <a:xfrm rot="5400000">
          <a:off x="4965780" y="-768260"/>
          <a:ext cx="1249765" cy="5261800"/>
        </a:xfrm>
        <a:prstGeom prst="round2Same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t-EE" sz="1300" b="1" kern="1200" dirty="0"/>
            <a:t>Ärge sisenege diskussiooni</a:t>
          </a:r>
          <a:r>
            <a:rPr lang="et-EE" sz="1300" b="0" kern="1200" dirty="0"/>
            <a:t>, las vastaja ütleb oma arvamust.</a:t>
          </a:r>
          <a:r>
            <a:rPr lang="et-EE" sz="1300" b="1" kern="1200" dirty="0"/>
            <a:t> </a:t>
          </a:r>
          <a:endParaRPr lang="de-DE" sz="1300" kern="1200" dirty="0"/>
        </a:p>
        <a:p>
          <a:pPr marL="114300" lvl="1" indent="-114300" algn="l" defTabSz="577850">
            <a:lnSpc>
              <a:spcPct val="90000"/>
            </a:lnSpc>
            <a:spcBef>
              <a:spcPct val="0"/>
            </a:spcBef>
            <a:spcAft>
              <a:spcPct val="15000"/>
            </a:spcAft>
            <a:buChar char="•"/>
          </a:pPr>
          <a:r>
            <a:rPr lang="et-EE" sz="1300" kern="1200" dirty="0"/>
            <a:t>Seletage, et teie töötate andmekogumise nimel ja uuring ise on oluline, et anda poliitikakujundajatele infot 50+ inimeste elu- ning tingimuste ja nende parandamise kohta</a:t>
          </a:r>
          <a:endParaRPr lang="de-DE" sz="1300" kern="1200" dirty="0"/>
        </a:p>
      </dsp:txBody>
      <dsp:txXfrm rot="-5400000">
        <a:off x="2959763" y="1298765"/>
        <a:ext cx="5200792" cy="1127749"/>
      </dsp:txXfrm>
    </dsp:sp>
    <dsp:sp modelId="{5D6D46CC-361E-4448-944B-13DA1BC14F72}">
      <dsp:nvSpPr>
        <dsp:cNvPr id="0" name=""/>
        <dsp:cNvSpPr/>
      </dsp:nvSpPr>
      <dsp:spPr>
        <a:xfrm>
          <a:off x="0" y="1284182"/>
          <a:ext cx="2959762" cy="1178143"/>
        </a:xfrm>
        <a:prstGeom prst="roundRect">
          <a:avLst/>
        </a:prstGeom>
        <a:solidFill>
          <a:schemeClr val="accent3">
            <a:shade val="50000"/>
            <a:hueOff val="74512"/>
            <a:satOff val="23563"/>
            <a:lumOff val="166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t-EE" sz="3000" kern="1200" dirty="0"/>
            <a:t>Valitsus</a:t>
          </a:r>
          <a:endParaRPr lang="de-DE" sz="3000" kern="1200" dirty="0"/>
        </a:p>
      </dsp:txBody>
      <dsp:txXfrm>
        <a:off x="57512" y="1341694"/>
        <a:ext cx="2844738" cy="1063119"/>
      </dsp:txXfrm>
    </dsp:sp>
    <dsp:sp modelId="{FF1D86F1-B2C1-4E41-A1A8-E934E3C20963}">
      <dsp:nvSpPr>
        <dsp:cNvPr id="0" name=""/>
        <dsp:cNvSpPr/>
      </dsp:nvSpPr>
      <dsp:spPr>
        <a:xfrm rot="5400000">
          <a:off x="5272020" y="362188"/>
          <a:ext cx="648214" cy="5266944"/>
        </a:xfrm>
        <a:prstGeom prst="round2Same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t-EE" sz="1300" kern="1200" dirty="0"/>
            <a:t>Valimisse valitakse isikuid rahvastiku registrist juhuvaliku printsiibil. </a:t>
          </a:r>
          <a:endParaRPr lang="de-DE" sz="1300" kern="1200" dirty="0"/>
        </a:p>
      </dsp:txBody>
      <dsp:txXfrm rot="-5400000">
        <a:off x="2962656" y="2703196"/>
        <a:ext cx="5235301" cy="584928"/>
      </dsp:txXfrm>
    </dsp:sp>
    <dsp:sp modelId="{D81CD452-A8B9-42A5-A0F3-B1FCFDD7DAFC}">
      <dsp:nvSpPr>
        <dsp:cNvPr id="0" name=""/>
        <dsp:cNvSpPr/>
      </dsp:nvSpPr>
      <dsp:spPr>
        <a:xfrm>
          <a:off x="0" y="2546429"/>
          <a:ext cx="2962656" cy="898463"/>
        </a:xfrm>
        <a:prstGeom prst="roundRect">
          <a:avLst/>
        </a:prstGeom>
        <a:solidFill>
          <a:schemeClr val="accent3">
            <a:shade val="50000"/>
            <a:hueOff val="149024"/>
            <a:satOff val="47127"/>
            <a:lumOff val="332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t-EE" sz="3000" kern="1200" dirty="0"/>
            <a:t>Miks mina</a:t>
          </a:r>
          <a:r>
            <a:rPr lang="de-DE" sz="3000" kern="1200" dirty="0"/>
            <a:t>?    </a:t>
          </a:r>
        </a:p>
      </dsp:txBody>
      <dsp:txXfrm>
        <a:off x="43859" y="2590288"/>
        <a:ext cx="2874938" cy="810745"/>
      </dsp:txXfrm>
    </dsp:sp>
    <dsp:sp modelId="{07BB76E7-5FF0-492E-A072-24DD0B395436}">
      <dsp:nvSpPr>
        <dsp:cNvPr id="0" name=""/>
        <dsp:cNvSpPr/>
      </dsp:nvSpPr>
      <dsp:spPr>
        <a:xfrm rot="5400000">
          <a:off x="4910921" y="1585240"/>
          <a:ext cx="1359483" cy="5261800"/>
        </a:xfrm>
        <a:prstGeom prst="round2Same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t-EE" sz="1300" kern="1200" dirty="0"/>
            <a:t>Seletage, et tulemuste kvaliteet sõltub nende osalemisest. Iga valitud isik esindab ligi 70 sarnaste sotsiaaldemograafiliste näitajatega isikuid. </a:t>
          </a:r>
          <a:endParaRPr lang="de-DE" sz="1300" kern="1200" dirty="0"/>
        </a:p>
        <a:p>
          <a:pPr marL="114300" lvl="1" indent="-114300" algn="l" defTabSz="577850">
            <a:lnSpc>
              <a:spcPct val="90000"/>
            </a:lnSpc>
            <a:spcBef>
              <a:spcPct val="0"/>
            </a:spcBef>
            <a:spcAft>
              <a:spcPct val="15000"/>
            </a:spcAft>
            <a:buChar char="•"/>
          </a:pPr>
          <a:r>
            <a:rPr lang="et-EE" sz="1300" kern="1200" dirty="0"/>
            <a:t>Proovige selgitada välja, mis tegelikult on selle keeldumise taga</a:t>
          </a:r>
          <a:r>
            <a:rPr lang="de-DE" sz="1300" kern="1200" dirty="0"/>
            <a:t>.</a:t>
          </a:r>
        </a:p>
      </dsp:txBody>
      <dsp:txXfrm rot="-5400000">
        <a:off x="2959763" y="3602762"/>
        <a:ext cx="5195436" cy="1226755"/>
      </dsp:txXfrm>
    </dsp:sp>
    <dsp:sp modelId="{A7617A06-1F97-4DAB-BFF0-B9DBCE5A62FA}">
      <dsp:nvSpPr>
        <dsp:cNvPr id="0" name=""/>
        <dsp:cNvSpPr/>
      </dsp:nvSpPr>
      <dsp:spPr>
        <a:xfrm>
          <a:off x="0" y="3503800"/>
          <a:ext cx="2959762" cy="1424681"/>
        </a:xfrm>
        <a:prstGeom prst="roundRect">
          <a:avLst/>
        </a:prstGeom>
        <a:solidFill>
          <a:schemeClr val="accent3">
            <a:shade val="50000"/>
            <a:hueOff val="74512"/>
            <a:satOff val="23563"/>
            <a:lumOff val="166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t-EE" sz="3000" kern="1200" dirty="0"/>
            <a:t>Vabatahtlikkus</a:t>
          </a:r>
          <a:endParaRPr lang="de-DE" sz="3000" kern="1200" dirty="0"/>
        </a:p>
      </dsp:txBody>
      <dsp:txXfrm>
        <a:off x="69547" y="3573347"/>
        <a:ext cx="2820668" cy="12855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06BD3-DA51-4FD4-AB91-8E9ABBC08422}">
      <dsp:nvSpPr>
        <dsp:cNvPr id="0" name=""/>
        <dsp:cNvSpPr/>
      </dsp:nvSpPr>
      <dsp:spPr>
        <a:xfrm rot="5400000">
          <a:off x="4603643" y="-1360423"/>
          <a:ext cx="1175088" cy="4885824"/>
        </a:xfrm>
        <a:prstGeom prst="round2Same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t-EE" sz="1300" kern="1200" dirty="0"/>
            <a:t>Seletage, et meil oleks vaja nii paljude isikute abi kui võimalik, et uuringu tulemused oleksid usaldusväärsed.</a:t>
          </a:r>
          <a:endParaRPr lang="de-DE" sz="1300" kern="1200" dirty="0"/>
        </a:p>
        <a:p>
          <a:pPr marL="114300" lvl="1" indent="-114300" algn="l" defTabSz="577850">
            <a:lnSpc>
              <a:spcPct val="90000"/>
            </a:lnSpc>
            <a:spcBef>
              <a:spcPct val="0"/>
            </a:spcBef>
            <a:spcAft>
              <a:spcPct val="15000"/>
            </a:spcAft>
            <a:buChar char="•"/>
          </a:pPr>
          <a:r>
            <a:rPr lang="et-EE" sz="1300" kern="1200" dirty="0"/>
            <a:t>Pakkuge uud kohtumise aeg</a:t>
          </a:r>
          <a:endParaRPr lang="de-DE" sz="1300" b="1" kern="1200" dirty="0"/>
        </a:p>
        <a:p>
          <a:pPr marL="114300" lvl="1" indent="-114300" algn="l" defTabSz="577850">
            <a:lnSpc>
              <a:spcPct val="90000"/>
            </a:lnSpc>
            <a:spcBef>
              <a:spcPct val="0"/>
            </a:spcBef>
            <a:spcAft>
              <a:spcPct val="15000"/>
            </a:spcAft>
            <a:buChar char="•"/>
          </a:pPr>
          <a:r>
            <a:rPr lang="et-EE" sz="1300" kern="1200" dirty="0"/>
            <a:t>Selgitage välja, kas isik ei ole  üldiselt huvitatud või ainult hetkel on mingi mure. </a:t>
          </a:r>
          <a:endParaRPr lang="de-DE" sz="1300" kern="1200" dirty="0"/>
        </a:p>
      </dsp:txBody>
      <dsp:txXfrm rot="-5400000">
        <a:off x="2748276" y="552307"/>
        <a:ext cx="4828461" cy="1060362"/>
      </dsp:txXfrm>
    </dsp:sp>
    <dsp:sp modelId="{A91008D9-DCFB-42DA-9444-BFD263E1A79F}">
      <dsp:nvSpPr>
        <dsp:cNvPr id="0" name=""/>
        <dsp:cNvSpPr/>
      </dsp:nvSpPr>
      <dsp:spPr>
        <a:xfrm>
          <a:off x="17686" y="486436"/>
          <a:ext cx="2748276" cy="1167805"/>
        </a:xfrm>
        <a:prstGeom prst="round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t-EE" sz="3000" kern="1200" dirty="0"/>
            <a:t>Huvi puudus</a:t>
          </a:r>
          <a:endParaRPr lang="de-DE" sz="3000" kern="1200" dirty="0"/>
        </a:p>
      </dsp:txBody>
      <dsp:txXfrm>
        <a:off x="74694" y="543444"/>
        <a:ext cx="2634260" cy="1053789"/>
      </dsp:txXfrm>
    </dsp:sp>
    <dsp:sp modelId="{FF1D86F1-B2C1-4E41-A1A8-E934E3C20963}">
      <dsp:nvSpPr>
        <dsp:cNvPr id="0" name=""/>
        <dsp:cNvSpPr/>
      </dsp:nvSpPr>
      <dsp:spPr>
        <a:xfrm rot="5400000">
          <a:off x="4350530" y="780888"/>
          <a:ext cx="1598207" cy="4885824"/>
        </a:xfrm>
        <a:prstGeom prst="round2Same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t-EE" sz="1300" kern="1200" dirty="0"/>
            <a:t>Olge ise </a:t>
          </a:r>
          <a:r>
            <a:rPr lang="de-DE" sz="1300" kern="1200" dirty="0"/>
            <a:t>„e</a:t>
          </a:r>
          <a:r>
            <a:rPr lang="et-EE" sz="1300" kern="1200" dirty="0" err="1"/>
            <a:t>ksperdina</a:t>
          </a:r>
          <a:r>
            <a:rPr lang="de-DE" sz="1300" kern="1200" dirty="0"/>
            <a:t> “. </a:t>
          </a:r>
          <a:r>
            <a:rPr lang="et-EE" sz="1300" b="0" kern="1200" dirty="0"/>
            <a:t>Valmistuge ette, </a:t>
          </a:r>
          <a:r>
            <a:rPr lang="et-EE" sz="1300" b="1" kern="1200" dirty="0"/>
            <a:t>et olla valmis igasugusteks keeldumispõhjusteks. </a:t>
          </a:r>
          <a:endParaRPr lang="de-DE" sz="1300" kern="1200" dirty="0"/>
        </a:p>
        <a:p>
          <a:pPr marL="114300" lvl="1" indent="-114300" algn="l" defTabSz="577850">
            <a:lnSpc>
              <a:spcPct val="90000"/>
            </a:lnSpc>
            <a:spcBef>
              <a:spcPct val="0"/>
            </a:spcBef>
            <a:spcAft>
              <a:spcPct val="15000"/>
            </a:spcAft>
            <a:buChar char="•"/>
          </a:pPr>
          <a:r>
            <a:rPr lang="et-EE" sz="1300" b="1" kern="1200" dirty="0"/>
            <a:t>Kuulake tähelepanelikult</a:t>
          </a:r>
          <a:r>
            <a:rPr lang="et-EE" sz="1300" b="0" kern="1200" dirty="0"/>
            <a:t>, mida inimene teile ütleb ja andke talle õigeid vastuseid.</a:t>
          </a:r>
          <a:endParaRPr lang="de-DE" sz="1300" b="0" kern="1200" dirty="0"/>
        </a:p>
        <a:p>
          <a:pPr marL="114300" lvl="1" indent="-114300" algn="l" defTabSz="577850">
            <a:lnSpc>
              <a:spcPct val="90000"/>
            </a:lnSpc>
            <a:spcBef>
              <a:spcPct val="0"/>
            </a:spcBef>
            <a:spcAft>
              <a:spcPct val="15000"/>
            </a:spcAft>
            <a:buChar char="•"/>
          </a:pPr>
          <a:r>
            <a:rPr lang="et-EE" sz="1300" kern="1200" dirty="0"/>
            <a:t>Püüdke </a:t>
          </a:r>
          <a:r>
            <a:rPr lang="et-EE" sz="1300" b="1" kern="1200" dirty="0"/>
            <a:t>tekitada vastajaga sidet</a:t>
          </a:r>
          <a:r>
            <a:rPr lang="et-EE" sz="1300" kern="1200" dirty="0"/>
            <a:t>, olge ise huvitatud vastajast</a:t>
          </a:r>
          <a:r>
            <a:rPr lang="de-DE" sz="1300" kern="1200" dirty="0"/>
            <a:t>.</a:t>
          </a:r>
        </a:p>
      </dsp:txBody>
      <dsp:txXfrm rot="-5400000">
        <a:off x="2706722" y="2502714"/>
        <a:ext cx="4807806" cy="1442171"/>
      </dsp:txXfrm>
    </dsp:sp>
    <dsp:sp modelId="{D81CD452-A8B9-42A5-A0F3-B1FCFDD7DAFC}">
      <dsp:nvSpPr>
        <dsp:cNvPr id="0" name=""/>
        <dsp:cNvSpPr/>
      </dsp:nvSpPr>
      <dsp:spPr>
        <a:xfrm>
          <a:off x="0" y="2374799"/>
          <a:ext cx="2748276" cy="1697967"/>
        </a:xfrm>
        <a:prstGeom prst="roundRect">
          <a:avLst/>
        </a:prstGeom>
        <a:solidFill>
          <a:schemeClr val="accent3">
            <a:shade val="50000"/>
            <a:hueOff val="149024"/>
            <a:satOff val="47127"/>
            <a:lumOff val="332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t-EE" sz="3000" kern="1200" dirty="0"/>
            <a:t>Kokkuvõte</a:t>
          </a:r>
          <a:endParaRPr lang="de-DE" sz="3000" kern="1200" dirty="0"/>
        </a:p>
      </dsp:txBody>
      <dsp:txXfrm>
        <a:off x="82888" y="2457687"/>
        <a:ext cx="2582500" cy="15321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F9314-CC8B-44B8-BDD8-DD00E0CB7348}">
      <dsp:nvSpPr>
        <dsp:cNvPr id="0" name=""/>
        <dsp:cNvSpPr/>
      </dsp:nvSpPr>
      <dsp:spPr>
        <a:xfrm rot="5400000">
          <a:off x="6037958" y="-2403128"/>
          <a:ext cx="1119162" cy="6209449"/>
        </a:xfrm>
        <a:prstGeom prst="round2Same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t-EE" sz="1400" b="0" i="0" kern="1200" dirty="0"/>
            <a:t>Selgitage, mis on SHARE ja mis on selle eesmärk</a:t>
          </a:r>
          <a:endParaRPr lang="de-DE" sz="1400" kern="1200" dirty="0"/>
        </a:p>
        <a:p>
          <a:pPr marL="114300" lvl="1" indent="-114300" algn="l" defTabSz="622300">
            <a:lnSpc>
              <a:spcPct val="90000"/>
            </a:lnSpc>
            <a:spcBef>
              <a:spcPct val="0"/>
            </a:spcBef>
            <a:spcAft>
              <a:spcPct val="15000"/>
            </a:spcAft>
            <a:buChar char="•"/>
          </a:pPr>
          <a:r>
            <a:rPr lang="et-EE" sz="1400" b="0" i="0" kern="1200" dirty="0"/>
            <a:t>Rõhutage </a:t>
          </a:r>
          <a:r>
            <a:rPr lang="et-EE" sz="1400" b="0" i="0" kern="1200" dirty="0" err="1"/>
            <a:t>SHARE'i</a:t>
          </a:r>
          <a:r>
            <a:rPr lang="et-EE" sz="1400" b="0" i="0" kern="1200" dirty="0"/>
            <a:t> tähtsust tuleviku jaoks</a:t>
          </a:r>
          <a:endParaRPr lang="de-DE" sz="1400" kern="1200" dirty="0"/>
        </a:p>
        <a:p>
          <a:pPr marL="114300" lvl="1" indent="-114300" algn="l" defTabSz="622300">
            <a:lnSpc>
              <a:spcPct val="90000"/>
            </a:lnSpc>
            <a:spcBef>
              <a:spcPct val="0"/>
            </a:spcBef>
            <a:spcAft>
              <a:spcPct val="15000"/>
            </a:spcAft>
            <a:buChar char="•"/>
          </a:pPr>
          <a:r>
            <a:rPr lang="et-EE" sz="1400" b="0" i="0" kern="1200" dirty="0"/>
            <a:t>Rõhutage, et töötate riiklikus asutuses - Statistikaametis</a:t>
          </a:r>
          <a:endParaRPr lang="de-DE" sz="1400" kern="1200" dirty="0"/>
        </a:p>
      </dsp:txBody>
      <dsp:txXfrm rot="-5400000">
        <a:off x="3492815" y="196648"/>
        <a:ext cx="6154816" cy="1009896"/>
      </dsp:txXfrm>
    </dsp:sp>
    <dsp:sp modelId="{E23AB98F-F8A8-4CE4-A0E5-1EE4BE232834}">
      <dsp:nvSpPr>
        <dsp:cNvPr id="0" name=""/>
        <dsp:cNvSpPr/>
      </dsp:nvSpPr>
      <dsp:spPr>
        <a:xfrm>
          <a:off x="0" y="2119"/>
          <a:ext cx="3492815" cy="1398953"/>
        </a:xfrm>
        <a:prstGeom prst="round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kern="1200" dirty="0"/>
            <a:t>SHARE</a:t>
          </a:r>
          <a:endParaRPr lang="et-EE" sz="2800" kern="1200" dirty="0"/>
        </a:p>
        <a:p>
          <a:pPr marL="0" lvl="0" indent="0" algn="ctr" defTabSz="1244600" rtl="0">
            <a:lnSpc>
              <a:spcPct val="90000"/>
            </a:lnSpc>
            <a:spcBef>
              <a:spcPct val="0"/>
            </a:spcBef>
            <a:spcAft>
              <a:spcPct val="35000"/>
            </a:spcAft>
            <a:buNone/>
          </a:pPr>
          <a:r>
            <a:rPr lang="et-EE" sz="2800" b="0" i="0" kern="1200" dirty="0"/>
            <a:t>esiletõstmine</a:t>
          </a:r>
          <a:endParaRPr lang="de-DE" sz="2800" kern="1200" dirty="0"/>
        </a:p>
      </dsp:txBody>
      <dsp:txXfrm>
        <a:off x="68291" y="70410"/>
        <a:ext cx="3356233" cy="1262371"/>
      </dsp:txXfrm>
    </dsp:sp>
    <dsp:sp modelId="{96B8BA19-D7EE-494C-810A-51BEDF3D495C}">
      <dsp:nvSpPr>
        <dsp:cNvPr id="0" name=""/>
        <dsp:cNvSpPr/>
      </dsp:nvSpPr>
      <dsp:spPr>
        <a:xfrm rot="5400000">
          <a:off x="6037958" y="-934227"/>
          <a:ext cx="1119162" cy="6209449"/>
        </a:xfrm>
        <a:prstGeom prst="round2Same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t-EE" sz="1400" b="0" i="0" kern="1200" dirty="0"/>
            <a:t>Küsige, kas vastaja on saanud SHARE brošüüri, kui mitte – jaga seda</a:t>
          </a:r>
          <a:endParaRPr lang="de-DE" sz="1400" kern="1200" dirty="0"/>
        </a:p>
        <a:p>
          <a:pPr marL="114300" lvl="1" indent="-114300" algn="l" defTabSz="622300">
            <a:lnSpc>
              <a:spcPct val="90000"/>
            </a:lnSpc>
            <a:spcBef>
              <a:spcPct val="0"/>
            </a:spcBef>
            <a:spcAft>
              <a:spcPct val="15000"/>
            </a:spcAft>
            <a:buChar char="•"/>
          </a:pPr>
          <a:r>
            <a:rPr lang="et-EE" sz="1400" b="0" i="0" kern="1200" dirty="0"/>
            <a:t>Jätke postkasti info selle kohta, et olete käinud ja otsinud vastajat</a:t>
          </a:r>
          <a:endParaRPr lang="de-DE" sz="1400" kern="1200" dirty="0"/>
        </a:p>
        <a:p>
          <a:pPr marL="114300" lvl="1" indent="-114300" algn="l" defTabSz="622300">
            <a:lnSpc>
              <a:spcPct val="90000"/>
            </a:lnSpc>
            <a:spcBef>
              <a:spcPct val="0"/>
            </a:spcBef>
            <a:spcAft>
              <a:spcPct val="15000"/>
            </a:spcAft>
            <a:buChar char="•"/>
          </a:pPr>
          <a:r>
            <a:rPr lang="et-EE" sz="1400" b="0" i="0" kern="1200" dirty="0"/>
            <a:t>Rääkige kinkekaardist</a:t>
          </a:r>
          <a:endParaRPr lang="de-DE" sz="1400" kern="1200" dirty="0"/>
        </a:p>
        <a:p>
          <a:pPr marL="114300" lvl="1" indent="-114300" algn="l" defTabSz="622300">
            <a:lnSpc>
              <a:spcPct val="90000"/>
            </a:lnSpc>
            <a:spcBef>
              <a:spcPct val="0"/>
            </a:spcBef>
            <a:spcAft>
              <a:spcPct val="15000"/>
            </a:spcAft>
            <a:buChar char="•"/>
          </a:pPr>
          <a:r>
            <a:rPr lang="et-EE" sz="1400" b="0" i="0" kern="1200" dirty="0"/>
            <a:t>Rääkige teavituskirja ümber isikupärasemaks</a:t>
          </a:r>
          <a:endParaRPr lang="de-DE" sz="1400" kern="1200" dirty="0"/>
        </a:p>
        <a:p>
          <a:pPr marL="114300" lvl="1" indent="-114300" algn="l" defTabSz="622300">
            <a:lnSpc>
              <a:spcPct val="90000"/>
            </a:lnSpc>
            <a:spcBef>
              <a:spcPct val="0"/>
            </a:spcBef>
            <a:spcAft>
              <a:spcPct val="15000"/>
            </a:spcAft>
            <a:buChar char="•"/>
          </a:pPr>
          <a:r>
            <a:rPr lang="et-EE" sz="1400" b="0" i="0" kern="1200" dirty="0"/>
            <a:t>Näidake SHARE Eesti  ja SHARE Euroopa kodulehekülge</a:t>
          </a:r>
          <a:endParaRPr lang="de-DE" sz="1400" kern="1200" dirty="0"/>
        </a:p>
      </dsp:txBody>
      <dsp:txXfrm rot="-5400000">
        <a:off x="3492815" y="1665549"/>
        <a:ext cx="6154816" cy="1009896"/>
      </dsp:txXfrm>
    </dsp:sp>
    <dsp:sp modelId="{AB477BC5-EFE5-449A-AE6A-C1D8AE384C68}">
      <dsp:nvSpPr>
        <dsp:cNvPr id="0" name=""/>
        <dsp:cNvSpPr/>
      </dsp:nvSpPr>
      <dsp:spPr>
        <a:xfrm>
          <a:off x="0" y="1471020"/>
          <a:ext cx="3492815" cy="1398953"/>
        </a:xfrm>
        <a:prstGeom prst="roundRect">
          <a:avLst/>
        </a:prstGeom>
        <a:solidFill>
          <a:schemeClr val="accent3">
            <a:shade val="50000"/>
            <a:hueOff val="99349"/>
            <a:satOff val="31418"/>
            <a:lumOff val="221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t-EE" sz="2800" kern="1200" dirty="0"/>
            <a:t>Vastaja informeerimine ja motiveerimine</a:t>
          </a:r>
          <a:endParaRPr lang="de-DE" sz="2800" kern="1200" dirty="0"/>
        </a:p>
      </dsp:txBody>
      <dsp:txXfrm>
        <a:off x="68291" y="1539311"/>
        <a:ext cx="3356233" cy="1262371"/>
      </dsp:txXfrm>
    </dsp:sp>
    <dsp:sp modelId="{D50CD91E-D967-4964-897E-5A1CEEC6CB22}">
      <dsp:nvSpPr>
        <dsp:cNvPr id="0" name=""/>
        <dsp:cNvSpPr/>
      </dsp:nvSpPr>
      <dsp:spPr>
        <a:xfrm rot="5400000">
          <a:off x="5961777" y="534673"/>
          <a:ext cx="1271525" cy="6209449"/>
        </a:xfrm>
        <a:prstGeom prst="round2Same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et-EE" sz="1100" b="0" i="0" kern="1200" dirty="0"/>
            <a:t>Võtke ühendust isiklikult, mitte telefoni teel</a:t>
          </a:r>
          <a:endParaRPr lang="de-DE" sz="1100" kern="1200" dirty="0"/>
        </a:p>
        <a:p>
          <a:pPr marL="57150" lvl="1" indent="-57150" algn="l" defTabSz="488950">
            <a:lnSpc>
              <a:spcPct val="90000"/>
            </a:lnSpc>
            <a:spcBef>
              <a:spcPct val="0"/>
            </a:spcBef>
            <a:spcAft>
              <a:spcPct val="15000"/>
            </a:spcAft>
            <a:buChar char="•"/>
          </a:pPr>
          <a:r>
            <a:rPr lang="et-EE" sz="1100" b="0" i="0" kern="1200" dirty="0"/>
            <a:t>Mõistmine, kannatlikkus, huumor</a:t>
          </a:r>
          <a:endParaRPr lang="de-DE" sz="1100" kern="1200" dirty="0"/>
        </a:p>
        <a:p>
          <a:pPr marL="57150" lvl="1" indent="-57150" algn="l" defTabSz="488950">
            <a:lnSpc>
              <a:spcPct val="90000"/>
            </a:lnSpc>
            <a:spcBef>
              <a:spcPct val="0"/>
            </a:spcBef>
            <a:spcAft>
              <a:spcPct val="15000"/>
            </a:spcAft>
            <a:buChar char="•"/>
          </a:pPr>
          <a:r>
            <a:rPr lang="et-EE" sz="1100" b="0" i="0" kern="1200" dirty="0"/>
            <a:t>Andke osalejatele aega osalemise üle järele mõelda</a:t>
          </a:r>
          <a:endParaRPr lang="de-DE" sz="1100" kern="1200" dirty="0"/>
        </a:p>
        <a:p>
          <a:pPr marL="57150" lvl="1" indent="-57150" algn="l" defTabSz="488950">
            <a:lnSpc>
              <a:spcPct val="90000"/>
            </a:lnSpc>
            <a:spcBef>
              <a:spcPct val="0"/>
            </a:spcBef>
            <a:spcAft>
              <a:spcPct val="15000"/>
            </a:spcAft>
            <a:buChar char="•"/>
          </a:pPr>
          <a:r>
            <a:rPr lang="et-EE" sz="1100" b="0" i="0" kern="1200" dirty="0"/>
            <a:t>Pakkuge intervjuuks alternatiivseid aegu</a:t>
          </a:r>
          <a:endParaRPr lang="de-DE" sz="1100" kern="1200" dirty="0"/>
        </a:p>
        <a:p>
          <a:pPr marL="57150" lvl="1" indent="-57150" algn="l" defTabSz="488950">
            <a:lnSpc>
              <a:spcPct val="90000"/>
            </a:lnSpc>
            <a:spcBef>
              <a:spcPct val="0"/>
            </a:spcBef>
            <a:spcAft>
              <a:spcPct val="15000"/>
            </a:spcAft>
            <a:buChar char="•"/>
          </a:pPr>
          <a:r>
            <a:rPr lang="et-EE" sz="1100" b="0" i="0" kern="1200" dirty="0"/>
            <a:t>Rõhutage, et vastajad võivad vabalt valida, kas vastata küsimusele või mitte</a:t>
          </a:r>
          <a:endParaRPr lang="de-DE" sz="1100" kern="1200" dirty="0"/>
        </a:p>
        <a:p>
          <a:pPr marL="57150" lvl="1" indent="-57150" algn="l" defTabSz="488950">
            <a:lnSpc>
              <a:spcPct val="90000"/>
            </a:lnSpc>
            <a:spcBef>
              <a:spcPct val="0"/>
            </a:spcBef>
            <a:spcAft>
              <a:spcPct val="15000"/>
            </a:spcAft>
            <a:buChar char="•"/>
          </a:pPr>
          <a:r>
            <a:rPr lang="et-EE" sz="1100" b="0" i="0" kern="1200" dirty="0"/>
            <a:t>Konsulteerige keeldumiste puhul oma küsitlusjuhiga. Eriti keerulistes juhtudes võtavad nad ise vastaja kontakti ja proovivad nõusse saada </a:t>
          </a:r>
          <a:endParaRPr lang="de-DE" sz="1100" kern="1200" dirty="0"/>
        </a:p>
      </dsp:txBody>
      <dsp:txXfrm rot="-5400000">
        <a:off x="3492816" y="3065706"/>
        <a:ext cx="6147378" cy="1147383"/>
      </dsp:txXfrm>
    </dsp:sp>
    <dsp:sp modelId="{1B01A740-8E19-49A7-81C8-71E39F8B9822}">
      <dsp:nvSpPr>
        <dsp:cNvPr id="0" name=""/>
        <dsp:cNvSpPr/>
      </dsp:nvSpPr>
      <dsp:spPr>
        <a:xfrm>
          <a:off x="0" y="2939921"/>
          <a:ext cx="3492815" cy="1398953"/>
        </a:xfrm>
        <a:prstGeom prst="roundRect">
          <a:avLst/>
        </a:prstGeom>
        <a:solidFill>
          <a:schemeClr val="accent3">
            <a:shade val="50000"/>
            <a:hueOff val="99349"/>
            <a:satOff val="31418"/>
            <a:lumOff val="221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t-EE" sz="2800" kern="1200" dirty="0"/>
            <a:t>Vastaja nõusse saamine</a:t>
          </a:r>
          <a:endParaRPr lang="de-DE" sz="2800" kern="1200" dirty="0"/>
        </a:p>
      </dsp:txBody>
      <dsp:txXfrm>
        <a:off x="68291" y="3008212"/>
        <a:ext cx="3356233" cy="126237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F910D-9306-485D-A1FB-D15889DAB118}" type="datetimeFigureOut">
              <a:rPr lang="et-EE" smtClean="0"/>
              <a:t>07.05.2025</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26DEBF-A28E-4D97-AF24-9484516CBA6C}" type="slidenum">
              <a:rPr lang="et-EE" smtClean="0"/>
              <a:t>‹#›</a:t>
            </a:fld>
            <a:endParaRPr lang="et-EE"/>
          </a:p>
        </p:txBody>
      </p:sp>
    </p:spTree>
    <p:extLst>
      <p:ext uri="{BB962C8B-B14F-4D97-AF65-F5344CB8AC3E}">
        <p14:creationId xmlns:p14="http://schemas.microsoft.com/office/powerpoint/2010/main" val="596830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1252A8A-7F85-4448-9902-67E65A786639}"/>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12" name="Picture 11">
            <a:extLst>
              <a:ext uri="{FF2B5EF4-FFF2-40B4-BE49-F238E27FC236}">
                <a16:creationId xmlns:a16="http://schemas.microsoft.com/office/drawing/2014/main" id="{7682B503-7B59-4318-88AC-04A2FE00D249}"/>
              </a:ext>
            </a:extLst>
          </p:cNvPr>
          <p:cNvPicPr>
            <a:picLocks noChangeAspect="1"/>
          </p:cNvPicPr>
          <p:nvPr userDrawn="1"/>
        </p:nvPicPr>
        <p:blipFill rotWithShape="1">
          <a:blip r:embed="rId2">
            <a:lum bright="100000"/>
            <a:extLst>
              <a:ext uri="{28A0092B-C50C-407E-A947-70E740481C1C}">
                <a14:useLocalDpi xmlns:a14="http://schemas.microsoft.com/office/drawing/2010/main" val="0"/>
              </a:ext>
            </a:extLst>
          </a:blip>
          <a:srcRect l="-253" r="-1566"/>
          <a:stretch/>
        </p:blipFill>
        <p:spPr>
          <a:xfrm>
            <a:off x="2306608" y="180000"/>
            <a:ext cx="9767287" cy="6472800"/>
          </a:xfrm>
          <a:prstGeom prst="rect">
            <a:avLst/>
          </a:prstGeom>
          <a:noFill/>
        </p:spPr>
      </p:pic>
      <p:sp>
        <p:nvSpPr>
          <p:cNvPr id="2" name="Title 1">
            <a:extLst>
              <a:ext uri="{FF2B5EF4-FFF2-40B4-BE49-F238E27FC236}">
                <a16:creationId xmlns:a16="http://schemas.microsoft.com/office/drawing/2014/main" id="{D022D771-F0B1-4324-B091-6ACF2AB91923}"/>
              </a:ext>
            </a:extLst>
          </p:cNvPr>
          <p:cNvSpPr>
            <a:spLocks noGrp="1"/>
          </p:cNvSpPr>
          <p:nvPr userDrawn="1">
            <p:ph type="ctrTitle"/>
          </p:nvPr>
        </p:nvSpPr>
        <p:spPr>
          <a:xfrm>
            <a:off x="2880812" y="754143"/>
            <a:ext cx="8472988" cy="1621857"/>
          </a:xfrm>
        </p:spPr>
        <p:txBody>
          <a:bodyPr anchor="t">
            <a:normAutofit/>
          </a:bodyPr>
          <a:lstStyle>
            <a:lvl1pPr algn="l">
              <a:defRPr sz="5000">
                <a:solidFill>
                  <a:schemeClr val="bg1"/>
                </a:solidFill>
              </a:defRPr>
            </a:lvl1pPr>
          </a:lstStyle>
          <a:p>
            <a:r>
              <a:rPr lang="en-US"/>
              <a:t>Click to edit Master title style</a:t>
            </a:r>
            <a:endParaRPr lang="et-EE" dirty="0"/>
          </a:p>
        </p:txBody>
      </p:sp>
      <p:sp>
        <p:nvSpPr>
          <p:cNvPr id="3" name="Subtitle 2">
            <a:extLst>
              <a:ext uri="{FF2B5EF4-FFF2-40B4-BE49-F238E27FC236}">
                <a16:creationId xmlns:a16="http://schemas.microsoft.com/office/drawing/2014/main" id="{498C008D-9536-430D-BDF4-5111B78F24B5}"/>
              </a:ext>
            </a:extLst>
          </p:cNvPr>
          <p:cNvSpPr>
            <a:spLocks noGrp="1"/>
          </p:cNvSpPr>
          <p:nvPr userDrawn="1">
            <p:ph type="subTitle" idx="1"/>
          </p:nvPr>
        </p:nvSpPr>
        <p:spPr>
          <a:xfrm>
            <a:off x="2880812" y="2376000"/>
            <a:ext cx="8472988" cy="1029951"/>
          </a:xfrm>
        </p:spPr>
        <p:txBody>
          <a:bodyPr>
            <a:norm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dirty="0"/>
          </a:p>
        </p:txBody>
      </p:sp>
      <p:sp>
        <p:nvSpPr>
          <p:cNvPr id="4" name="Date Placeholder 3">
            <a:extLst>
              <a:ext uri="{FF2B5EF4-FFF2-40B4-BE49-F238E27FC236}">
                <a16:creationId xmlns:a16="http://schemas.microsoft.com/office/drawing/2014/main" id="{9A929E14-65D3-4FB4-AE37-D9BCE9BBF807}"/>
              </a:ext>
            </a:extLst>
          </p:cNvPr>
          <p:cNvSpPr>
            <a:spLocks noGrp="1"/>
          </p:cNvSpPr>
          <p:nvPr userDrawn="1">
            <p:ph type="dt" sz="half" idx="10"/>
          </p:nvPr>
        </p:nvSpPr>
        <p:spPr/>
        <p:txBody>
          <a:bodyPr/>
          <a:lstStyle/>
          <a:p>
            <a:fld id="{B169E889-A74D-42BF-9F24-536B930499ED}" type="datetime1">
              <a:rPr lang="et-EE" smtClean="0"/>
              <a:t>07.05.2025</a:t>
            </a:fld>
            <a:endParaRPr lang="et-EE"/>
          </a:p>
        </p:txBody>
      </p:sp>
      <p:sp>
        <p:nvSpPr>
          <p:cNvPr id="5" name="Footer Placeholder 4">
            <a:extLst>
              <a:ext uri="{FF2B5EF4-FFF2-40B4-BE49-F238E27FC236}">
                <a16:creationId xmlns:a16="http://schemas.microsoft.com/office/drawing/2014/main" id="{175EE399-9322-41CD-9147-6047233A6FD5}"/>
              </a:ext>
            </a:extLst>
          </p:cNvPr>
          <p:cNvSpPr>
            <a:spLocks noGrp="1"/>
          </p:cNvSpPr>
          <p:nvPr userDrawn="1">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1A043BD6-2427-4DEA-99DD-1F1E435BA8D6}"/>
              </a:ext>
            </a:extLst>
          </p:cNvPr>
          <p:cNvSpPr>
            <a:spLocks noGrp="1"/>
          </p:cNvSpPr>
          <p:nvPr userDrawn="1">
            <p:ph type="sldNum" sz="quarter" idx="12"/>
          </p:nvPr>
        </p:nvSpPr>
        <p:spPr/>
        <p:txBody>
          <a:bodyPr/>
          <a:lstStyle/>
          <a:p>
            <a:fld id="{9705FB9A-5FEA-4486-902A-E9C47A7B21EC}" type="slidenum">
              <a:rPr lang="et-EE" smtClean="0"/>
              <a:t>‹#›</a:t>
            </a:fld>
            <a:endParaRPr lang="et-EE"/>
          </a:p>
        </p:txBody>
      </p:sp>
      <p:pic>
        <p:nvPicPr>
          <p:cNvPr id="15" name="Picture 14">
            <a:extLst>
              <a:ext uri="{FF2B5EF4-FFF2-40B4-BE49-F238E27FC236}">
                <a16:creationId xmlns:a16="http://schemas.microsoft.com/office/drawing/2014/main" id="{A5604DEA-1FF0-4C4B-86AB-2AC739068C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7" name="Picture 2">
            <a:extLst>
              <a:ext uri="{FF2B5EF4-FFF2-40B4-BE49-F238E27FC236}">
                <a16:creationId xmlns:a16="http://schemas.microsoft.com/office/drawing/2014/main" id="{8686E0A2-E2F1-43B9-8040-E8AD51A5B1E9}"/>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spTree>
    <p:extLst>
      <p:ext uri="{BB962C8B-B14F-4D97-AF65-F5344CB8AC3E}">
        <p14:creationId xmlns:p14="http://schemas.microsoft.com/office/powerpoint/2010/main" val="1458277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mes slid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777238D-30DA-420B-93A2-A07EAEFD60E4}"/>
              </a:ext>
            </a:extLst>
          </p:cNvPr>
          <p:cNvSpPr>
            <a:spLocks noGrp="1"/>
          </p:cNvSpPr>
          <p:nvPr>
            <p:ph sz="quarter" idx="13"/>
          </p:nvPr>
        </p:nvSpPr>
        <p:spPr>
          <a:xfrm>
            <a:off x="2520000" y="1774362"/>
            <a:ext cx="8833800" cy="39600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12" name="Rectangle 11">
            <a:extLst>
              <a:ext uri="{FF2B5EF4-FFF2-40B4-BE49-F238E27FC236}">
                <a16:creationId xmlns:a16="http://schemas.microsoft.com/office/drawing/2014/main" id="{A73F42E0-C65F-4EA4-B9CC-2643F5800F6F}"/>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4" name="Date Placeholder 3">
            <a:extLst>
              <a:ext uri="{FF2B5EF4-FFF2-40B4-BE49-F238E27FC236}">
                <a16:creationId xmlns:a16="http://schemas.microsoft.com/office/drawing/2014/main" id="{5AB4AFF8-2C12-4D7F-A89A-B54843D043AE}"/>
              </a:ext>
            </a:extLst>
          </p:cNvPr>
          <p:cNvSpPr>
            <a:spLocks noGrp="1"/>
          </p:cNvSpPr>
          <p:nvPr userDrawn="1">
            <p:ph type="dt" sz="half" idx="10"/>
          </p:nvPr>
        </p:nvSpPr>
        <p:spPr/>
        <p:txBody>
          <a:bodyPr/>
          <a:lstStyle/>
          <a:p>
            <a:fld id="{39E7F57E-E5FD-48E0-9E37-0FA43A054184}" type="datetime1">
              <a:rPr lang="et-EE" smtClean="0"/>
              <a:t>07.05.2025</a:t>
            </a:fld>
            <a:endParaRPr lang="et-EE"/>
          </a:p>
        </p:txBody>
      </p:sp>
      <p:sp>
        <p:nvSpPr>
          <p:cNvPr id="5" name="Footer Placeholder 4">
            <a:extLst>
              <a:ext uri="{FF2B5EF4-FFF2-40B4-BE49-F238E27FC236}">
                <a16:creationId xmlns:a16="http://schemas.microsoft.com/office/drawing/2014/main" id="{C026FD70-04CE-410E-85D2-A86061138C2B}"/>
              </a:ext>
            </a:extLst>
          </p:cNvPr>
          <p:cNvSpPr>
            <a:spLocks noGrp="1"/>
          </p:cNvSpPr>
          <p:nvPr userDrawn="1">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3084E804-AED3-4AAB-8E1D-42CB00A4AD5D}"/>
              </a:ext>
            </a:extLst>
          </p:cNvPr>
          <p:cNvSpPr>
            <a:spLocks noGrp="1"/>
          </p:cNvSpPr>
          <p:nvPr userDrawn="1">
            <p:ph type="sldNum" sz="quarter" idx="12"/>
          </p:nvPr>
        </p:nvSpPr>
        <p:spPr/>
        <p:txBody>
          <a:bodyPr/>
          <a:lstStyle/>
          <a:p>
            <a:fld id="{9705FB9A-5FEA-4486-902A-E9C47A7B21EC}" type="slidenum">
              <a:rPr lang="et-EE" smtClean="0"/>
              <a:t>‹#›</a:t>
            </a:fld>
            <a:endParaRPr lang="et-EE"/>
          </a:p>
        </p:txBody>
      </p:sp>
      <p:pic>
        <p:nvPicPr>
          <p:cNvPr id="14" name="Picture 13">
            <a:extLst>
              <a:ext uri="{FF2B5EF4-FFF2-40B4-BE49-F238E27FC236}">
                <a16:creationId xmlns:a16="http://schemas.microsoft.com/office/drawing/2014/main" id="{F1581794-394E-499B-84E2-41A0975C6F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5" name="Picture 2">
            <a:extLst>
              <a:ext uri="{FF2B5EF4-FFF2-40B4-BE49-F238E27FC236}">
                <a16:creationId xmlns:a16="http://schemas.microsoft.com/office/drawing/2014/main" id="{1FD9C32F-CA58-4B07-BF26-5DD2E8155E29}"/>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spTree>
    <p:extLst>
      <p:ext uri="{BB962C8B-B14F-4D97-AF65-F5344CB8AC3E}">
        <p14:creationId xmlns:p14="http://schemas.microsoft.com/office/powerpoint/2010/main" val="2961317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0DD22-9233-4E11-BA69-89F653FF3BAE}"/>
              </a:ext>
            </a:extLst>
          </p:cNvPr>
          <p:cNvSpPr>
            <a:spLocks noGrp="1"/>
          </p:cNvSpPr>
          <p:nvPr>
            <p:ph type="title"/>
          </p:nvPr>
        </p:nvSpPr>
        <p:spPr/>
        <p:txBody>
          <a:bodyPr/>
          <a:lstStyle/>
          <a:p>
            <a:r>
              <a:rPr lang="en-US"/>
              <a:t>Click to edit Master title style</a:t>
            </a:r>
            <a:endParaRPr lang="et-EE" dirty="0"/>
          </a:p>
        </p:txBody>
      </p:sp>
      <p:sp>
        <p:nvSpPr>
          <p:cNvPr id="11" name="Rectangle 10">
            <a:extLst>
              <a:ext uri="{FF2B5EF4-FFF2-40B4-BE49-F238E27FC236}">
                <a16:creationId xmlns:a16="http://schemas.microsoft.com/office/drawing/2014/main" id="{EEBCD68D-97FA-4119-A6DB-A1973A9ABE9B}"/>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 name="Date Placeholder 6">
            <a:extLst>
              <a:ext uri="{FF2B5EF4-FFF2-40B4-BE49-F238E27FC236}">
                <a16:creationId xmlns:a16="http://schemas.microsoft.com/office/drawing/2014/main" id="{176E0226-3D73-4A82-9F6A-6966D8825543}"/>
              </a:ext>
            </a:extLst>
          </p:cNvPr>
          <p:cNvSpPr>
            <a:spLocks noGrp="1"/>
          </p:cNvSpPr>
          <p:nvPr>
            <p:ph type="dt" sz="half" idx="10"/>
          </p:nvPr>
        </p:nvSpPr>
        <p:spPr/>
        <p:txBody>
          <a:bodyPr/>
          <a:lstStyle/>
          <a:p>
            <a:fld id="{A75D3AE7-254D-4EE1-8539-0D2020D1A41E}" type="datetime1">
              <a:rPr lang="et-EE" smtClean="0"/>
              <a:t>07.05.2025</a:t>
            </a:fld>
            <a:endParaRPr lang="et-EE" dirty="0"/>
          </a:p>
        </p:txBody>
      </p:sp>
      <p:sp>
        <p:nvSpPr>
          <p:cNvPr id="8" name="Footer Placeholder 7">
            <a:extLst>
              <a:ext uri="{FF2B5EF4-FFF2-40B4-BE49-F238E27FC236}">
                <a16:creationId xmlns:a16="http://schemas.microsoft.com/office/drawing/2014/main" id="{C019C89F-68BE-4282-8F27-76D5A3B6FE24}"/>
              </a:ext>
            </a:extLst>
          </p:cNvPr>
          <p:cNvSpPr>
            <a:spLocks noGrp="1"/>
          </p:cNvSpPr>
          <p:nvPr>
            <p:ph type="ftr" sz="quarter" idx="11"/>
          </p:nvPr>
        </p:nvSpPr>
        <p:spPr/>
        <p:txBody>
          <a:bodyPr/>
          <a:lstStyle/>
          <a:p>
            <a:endParaRPr lang="et-EE" dirty="0"/>
          </a:p>
        </p:txBody>
      </p:sp>
      <p:sp>
        <p:nvSpPr>
          <p:cNvPr id="9" name="Slide Number Placeholder 8">
            <a:extLst>
              <a:ext uri="{FF2B5EF4-FFF2-40B4-BE49-F238E27FC236}">
                <a16:creationId xmlns:a16="http://schemas.microsoft.com/office/drawing/2014/main" id="{F1AEF7A3-B60C-4F68-AA04-78CC1A4839CD}"/>
              </a:ext>
            </a:extLst>
          </p:cNvPr>
          <p:cNvSpPr>
            <a:spLocks noGrp="1"/>
          </p:cNvSpPr>
          <p:nvPr>
            <p:ph type="sldNum" sz="quarter" idx="12"/>
          </p:nvPr>
        </p:nvSpPr>
        <p:spPr/>
        <p:txBody>
          <a:bodyPr/>
          <a:lstStyle/>
          <a:p>
            <a:fld id="{9705FB9A-5FEA-4486-902A-E9C47A7B21EC}" type="slidenum">
              <a:rPr lang="et-EE" smtClean="0"/>
              <a:pPr/>
              <a:t>‹#›</a:t>
            </a:fld>
            <a:endParaRPr lang="et-EE" dirty="0"/>
          </a:p>
        </p:txBody>
      </p:sp>
      <p:pic>
        <p:nvPicPr>
          <p:cNvPr id="10" name="Picture 9">
            <a:extLst>
              <a:ext uri="{FF2B5EF4-FFF2-40B4-BE49-F238E27FC236}">
                <a16:creationId xmlns:a16="http://schemas.microsoft.com/office/drawing/2014/main" id="{58F4E6BA-D9A9-4F3D-981C-C22689E5E2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3" name="Picture 2">
            <a:extLst>
              <a:ext uri="{FF2B5EF4-FFF2-40B4-BE49-F238E27FC236}">
                <a16:creationId xmlns:a16="http://schemas.microsoft.com/office/drawing/2014/main" id="{FAEC584E-BF1B-4093-B324-ECCD81DC1E39}"/>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cxnSp>
        <p:nvCxnSpPr>
          <p:cNvPr id="15" name="Straight Connector 14">
            <a:extLst>
              <a:ext uri="{FF2B5EF4-FFF2-40B4-BE49-F238E27FC236}">
                <a16:creationId xmlns:a16="http://schemas.microsoft.com/office/drawing/2014/main" id="{0BD9313D-C0CB-49C2-89B4-C9745099E409}"/>
              </a:ext>
            </a:extLst>
          </p:cNvPr>
          <p:cNvCxnSpPr>
            <a:cxnSpLocks/>
          </p:cNvCxnSpPr>
          <p:nvPr userDrawn="1"/>
        </p:nvCxnSpPr>
        <p:spPr>
          <a:xfrm>
            <a:off x="2520000" y="1123993"/>
            <a:ext cx="8833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951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274DAD0-E15A-4517-B33A-3ACF3716369A}"/>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8" name="Picture 7">
            <a:extLst>
              <a:ext uri="{FF2B5EF4-FFF2-40B4-BE49-F238E27FC236}">
                <a16:creationId xmlns:a16="http://schemas.microsoft.com/office/drawing/2014/main" id="{9FD0891B-CC57-4580-A9D5-EE9417A1B1F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9" name="Picture 2">
            <a:extLst>
              <a:ext uri="{FF2B5EF4-FFF2-40B4-BE49-F238E27FC236}">
                <a16:creationId xmlns:a16="http://schemas.microsoft.com/office/drawing/2014/main" id="{4854EBBC-B4F4-482C-A545-E7FF60606934}"/>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sp>
        <p:nvSpPr>
          <p:cNvPr id="5" name="Date Placeholder 4">
            <a:extLst>
              <a:ext uri="{FF2B5EF4-FFF2-40B4-BE49-F238E27FC236}">
                <a16:creationId xmlns:a16="http://schemas.microsoft.com/office/drawing/2014/main" id="{6D0CB343-42FA-404E-8C08-A08D6FBBBA91}"/>
              </a:ext>
            </a:extLst>
          </p:cNvPr>
          <p:cNvSpPr>
            <a:spLocks noGrp="1"/>
          </p:cNvSpPr>
          <p:nvPr>
            <p:ph type="dt" sz="half" idx="10"/>
          </p:nvPr>
        </p:nvSpPr>
        <p:spPr/>
        <p:txBody>
          <a:bodyPr/>
          <a:lstStyle/>
          <a:p>
            <a:fld id="{A75D3AE7-254D-4EE1-8539-0D2020D1A41E}" type="datetime1">
              <a:rPr lang="et-EE" smtClean="0"/>
              <a:t>07.05.2025</a:t>
            </a:fld>
            <a:endParaRPr lang="et-EE" dirty="0"/>
          </a:p>
        </p:txBody>
      </p:sp>
      <p:sp>
        <p:nvSpPr>
          <p:cNvPr id="6" name="Footer Placeholder 5">
            <a:extLst>
              <a:ext uri="{FF2B5EF4-FFF2-40B4-BE49-F238E27FC236}">
                <a16:creationId xmlns:a16="http://schemas.microsoft.com/office/drawing/2014/main" id="{041ABA9A-B0D5-41E6-9694-2C2DEC5D4C2C}"/>
              </a:ext>
            </a:extLst>
          </p:cNvPr>
          <p:cNvSpPr>
            <a:spLocks noGrp="1"/>
          </p:cNvSpPr>
          <p:nvPr>
            <p:ph type="ftr" sz="quarter" idx="11"/>
          </p:nvPr>
        </p:nvSpPr>
        <p:spPr/>
        <p:txBody>
          <a:bodyPr/>
          <a:lstStyle/>
          <a:p>
            <a:endParaRPr lang="et-EE" dirty="0"/>
          </a:p>
        </p:txBody>
      </p:sp>
      <p:sp>
        <p:nvSpPr>
          <p:cNvPr id="7" name="Slide Number Placeholder 6">
            <a:extLst>
              <a:ext uri="{FF2B5EF4-FFF2-40B4-BE49-F238E27FC236}">
                <a16:creationId xmlns:a16="http://schemas.microsoft.com/office/drawing/2014/main" id="{446D40F6-00DC-4D00-919A-61600CD22AF3}"/>
              </a:ext>
            </a:extLst>
          </p:cNvPr>
          <p:cNvSpPr>
            <a:spLocks noGrp="1"/>
          </p:cNvSpPr>
          <p:nvPr>
            <p:ph type="sldNum" sz="quarter" idx="12"/>
          </p:nvPr>
        </p:nvSpPr>
        <p:spPr/>
        <p:txBody>
          <a:bodyPr/>
          <a:lstStyle/>
          <a:p>
            <a:fld id="{9705FB9A-5FEA-4486-902A-E9C47A7B21EC}" type="slidenum">
              <a:rPr lang="et-EE" smtClean="0"/>
              <a:pPr/>
              <a:t>‹#›</a:t>
            </a:fld>
            <a:endParaRPr lang="et-EE" dirty="0"/>
          </a:p>
        </p:txBody>
      </p:sp>
    </p:spTree>
    <p:extLst>
      <p:ext uri="{BB962C8B-B14F-4D97-AF65-F5344CB8AC3E}">
        <p14:creationId xmlns:p14="http://schemas.microsoft.com/office/powerpoint/2010/main" val="3644875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88BD2F6-0473-3A74-2F0F-A67E95F1C29E}"/>
              </a:ext>
            </a:extLst>
          </p:cNvPr>
          <p:cNvSpPr>
            <a:spLocks noGrp="1"/>
          </p:cNvSpPr>
          <p:nvPr>
            <p:ph type="dt" sz="half" idx="10"/>
          </p:nvPr>
        </p:nvSpPr>
        <p:spPr>
          <a:xfrm>
            <a:off x="838200" y="6393674"/>
            <a:ext cx="2743200" cy="365125"/>
          </a:xfrm>
        </p:spPr>
        <p:txBody>
          <a:bodyPr/>
          <a:lstStyle/>
          <a:p>
            <a:fld id="{57D308D2-71BC-4255-AAFE-6A0B34B3BD1E}" type="datetime1">
              <a:rPr lang="de-DE" smtClean="0"/>
              <a:t>07.05.2025</a:t>
            </a:fld>
            <a:endParaRPr lang="de-DE"/>
          </a:p>
        </p:txBody>
      </p:sp>
      <p:sp>
        <p:nvSpPr>
          <p:cNvPr id="3" name="Fußzeilenplatzhalter 2">
            <a:extLst>
              <a:ext uri="{FF2B5EF4-FFF2-40B4-BE49-F238E27FC236}">
                <a16:creationId xmlns:a16="http://schemas.microsoft.com/office/drawing/2014/main" id="{6BCEE2A9-E190-E83E-016F-8C69481C7898}"/>
              </a:ext>
            </a:extLst>
          </p:cNvPr>
          <p:cNvSpPr>
            <a:spLocks noGrp="1"/>
          </p:cNvSpPr>
          <p:nvPr>
            <p:ph type="ftr" sz="quarter" idx="11"/>
          </p:nvPr>
        </p:nvSpPr>
        <p:spPr>
          <a:xfrm>
            <a:off x="4038600" y="6393674"/>
            <a:ext cx="4114800" cy="365125"/>
          </a:xfrm>
        </p:spPr>
        <p:txBody>
          <a:bodyPr/>
          <a:lstStyle/>
          <a:p>
            <a:endParaRPr lang="de-DE"/>
          </a:p>
        </p:txBody>
      </p:sp>
      <p:sp>
        <p:nvSpPr>
          <p:cNvPr id="4" name="Foliennummernplatzhalter 3">
            <a:extLst>
              <a:ext uri="{FF2B5EF4-FFF2-40B4-BE49-F238E27FC236}">
                <a16:creationId xmlns:a16="http://schemas.microsoft.com/office/drawing/2014/main" id="{523A4435-A579-015C-533F-1E1C6C5893A1}"/>
              </a:ext>
            </a:extLst>
          </p:cNvPr>
          <p:cNvSpPr>
            <a:spLocks noGrp="1"/>
          </p:cNvSpPr>
          <p:nvPr>
            <p:ph type="sldNum" sz="quarter" idx="12"/>
          </p:nvPr>
        </p:nvSpPr>
        <p:spPr>
          <a:xfrm>
            <a:off x="8610600" y="6393674"/>
            <a:ext cx="2743200" cy="365125"/>
          </a:xfrm>
        </p:spPr>
        <p:txBody>
          <a:bodyPr/>
          <a:lstStyle/>
          <a:p>
            <a:fld id="{707F67BB-1702-488B-BD11-C12E8658007A}" type="slidenum">
              <a:rPr lang="de-DE" smtClean="0"/>
              <a:t>‹#›</a:t>
            </a:fld>
            <a:endParaRPr lang="de-DE" dirty="0"/>
          </a:p>
        </p:txBody>
      </p:sp>
      <p:pic>
        <p:nvPicPr>
          <p:cNvPr id="6" name="Grafik 5" descr="Ein Bild, das Logo enthält.&#10;&#10;Automatisch generierte Beschreibung">
            <a:extLst>
              <a:ext uri="{FF2B5EF4-FFF2-40B4-BE49-F238E27FC236}">
                <a16:creationId xmlns:a16="http://schemas.microsoft.com/office/drawing/2014/main" id="{C4575837-41B1-93A0-3828-C8777C2502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000" y="136525"/>
            <a:ext cx="1809283" cy="720000"/>
          </a:xfrm>
          <a:prstGeom prst="rect">
            <a:avLst/>
          </a:prstGeom>
        </p:spPr>
      </p:pic>
      <p:grpSp>
        <p:nvGrpSpPr>
          <p:cNvPr id="13" name="Group 12">
            <a:extLst>
              <a:ext uri="{FF2B5EF4-FFF2-40B4-BE49-F238E27FC236}">
                <a16:creationId xmlns:a16="http://schemas.microsoft.com/office/drawing/2014/main" id="{A9D0B3AD-4D33-5E7C-5EED-C162FAEAF075}"/>
              </a:ext>
            </a:extLst>
          </p:cNvPr>
          <p:cNvGrpSpPr/>
          <p:nvPr userDrawn="1"/>
        </p:nvGrpSpPr>
        <p:grpSpPr>
          <a:xfrm>
            <a:off x="496127" y="976828"/>
            <a:ext cx="11229148" cy="5313343"/>
            <a:chOff x="496127" y="976828"/>
            <a:chExt cx="11229148" cy="5313343"/>
          </a:xfrm>
        </p:grpSpPr>
        <p:pic>
          <p:nvPicPr>
            <p:cNvPr id="11" name="Graphic 10">
              <a:extLst>
                <a:ext uri="{FF2B5EF4-FFF2-40B4-BE49-F238E27FC236}">
                  <a16:creationId xmlns:a16="http://schemas.microsoft.com/office/drawing/2014/main" id="{E495FA1E-16F7-0164-C4F1-A232770B1BE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440" y="976828"/>
              <a:ext cx="11225835" cy="102519"/>
            </a:xfrm>
            <a:prstGeom prst="rect">
              <a:avLst/>
            </a:prstGeom>
          </p:spPr>
        </p:pic>
        <p:pic>
          <p:nvPicPr>
            <p:cNvPr id="12" name="Graphic 11">
              <a:extLst>
                <a:ext uri="{FF2B5EF4-FFF2-40B4-BE49-F238E27FC236}">
                  <a16:creationId xmlns:a16="http://schemas.microsoft.com/office/drawing/2014/main" id="{02FF15D1-3EF1-8E1E-36AA-741468D6D1B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6127" y="6187652"/>
              <a:ext cx="11225835" cy="102519"/>
            </a:xfrm>
            <a:prstGeom prst="rect">
              <a:avLst/>
            </a:prstGeom>
          </p:spPr>
        </p:pic>
      </p:grpSp>
      <p:sp>
        <p:nvSpPr>
          <p:cNvPr id="15" name="Textplatzhalter 7">
            <a:extLst>
              <a:ext uri="{FF2B5EF4-FFF2-40B4-BE49-F238E27FC236}">
                <a16:creationId xmlns:a16="http://schemas.microsoft.com/office/drawing/2014/main" id="{7529E1A1-D274-96D4-A0A7-A069E7F7BD3F}"/>
              </a:ext>
            </a:extLst>
          </p:cNvPr>
          <p:cNvSpPr>
            <a:spLocks noGrp="1"/>
          </p:cNvSpPr>
          <p:nvPr>
            <p:ph type="body" sz="quarter" idx="13" hasCustomPrompt="1"/>
          </p:nvPr>
        </p:nvSpPr>
        <p:spPr>
          <a:xfrm>
            <a:off x="2286000" y="136525"/>
            <a:ext cx="7481807" cy="720725"/>
          </a:xfrm>
        </p:spPr>
        <p:txBody>
          <a:bodyPr anchor="ctr">
            <a:normAutofit/>
          </a:bodyPr>
          <a:lstStyle>
            <a:lvl1pPr marL="0" indent="0" algn="ctr">
              <a:buNone/>
              <a:defRPr sz="4000" b="1"/>
            </a:lvl1pPr>
          </a:lstStyle>
          <a:p>
            <a:pPr lvl="0"/>
            <a:r>
              <a:rPr lang="de-DE" dirty="0"/>
              <a:t>Enter title </a:t>
            </a:r>
            <a:r>
              <a:rPr lang="de-DE" dirty="0" err="1"/>
              <a:t>here</a:t>
            </a:r>
            <a:endParaRPr lang="de-DE" dirty="0"/>
          </a:p>
        </p:txBody>
      </p:sp>
      <p:sp>
        <p:nvSpPr>
          <p:cNvPr id="16" name="Inhaltsplatzhalter 9">
            <a:extLst>
              <a:ext uri="{FF2B5EF4-FFF2-40B4-BE49-F238E27FC236}">
                <a16:creationId xmlns:a16="http://schemas.microsoft.com/office/drawing/2014/main" id="{6191A62C-C2FA-65E5-979D-12ACBCFA7158}"/>
              </a:ext>
            </a:extLst>
          </p:cNvPr>
          <p:cNvSpPr>
            <a:spLocks noGrp="1"/>
          </p:cNvSpPr>
          <p:nvPr>
            <p:ph sz="quarter" idx="14"/>
          </p:nvPr>
        </p:nvSpPr>
        <p:spPr>
          <a:xfrm>
            <a:off x="608013" y="1208088"/>
            <a:ext cx="11109325" cy="4875212"/>
          </a:xfrm>
        </p:spPr>
        <p:txBody>
          <a:bodyPr/>
          <a:lstStyle>
            <a:lvl1pPr marL="228600" indent="-228600">
              <a:buClr>
                <a:schemeClr val="accent2"/>
              </a:buClr>
              <a:buFont typeface="Wingdings" panose="05000000000000000000" pitchFamily="2" charset="2"/>
              <a:buChar char="§"/>
              <a:defRPr/>
            </a:lvl1pPr>
            <a:lvl2pPr marL="685800" indent="-228600">
              <a:buClr>
                <a:schemeClr val="accent2"/>
              </a:buClr>
              <a:buFont typeface="Wingdings" panose="05000000000000000000" pitchFamily="2" charset="2"/>
              <a:buChar char="§"/>
              <a:defRPr/>
            </a:lvl2pPr>
            <a:lvl3pPr marL="1143000" indent="-228600">
              <a:buClr>
                <a:schemeClr val="accent2"/>
              </a:buClr>
              <a:buFont typeface="Wingdings" panose="05000000000000000000" pitchFamily="2" charset="2"/>
              <a:buChar char="§"/>
              <a:defRPr/>
            </a:lvl3pPr>
            <a:lvl4pPr marL="1600200" indent="-228600">
              <a:buClr>
                <a:schemeClr val="accent2"/>
              </a:buClr>
              <a:buFont typeface="Wingdings" panose="05000000000000000000" pitchFamily="2" charset="2"/>
              <a:buChar char="§"/>
              <a:defRPr/>
            </a:lvl4pPr>
            <a:lvl5pPr marL="2057400" indent="-228600">
              <a:buClr>
                <a:schemeClr val="accent2"/>
              </a:buClr>
              <a:buFont typeface="Wingdings" panose="05000000000000000000" pitchFamily="2" charset="2"/>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182382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Clean">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1252A8A-7F85-4448-9902-67E65A786639}"/>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Title 1">
            <a:extLst>
              <a:ext uri="{FF2B5EF4-FFF2-40B4-BE49-F238E27FC236}">
                <a16:creationId xmlns:a16="http://schemas.microsoft.com/office/drawing/2014/main" id="{D022D771-F0B1-4324-B091-6ACF2AB91923}"/>
              </a:ext>
            </a:extLst>
          </p:cNvPr>
          <p:cNvSpPr>
            <a:spLocks noGrp="1"/>
          </p:cNvSpPr>
          <p:nvPr userDrawn="1">
            <p:ph type="ctrTitle"/>
          </p:nvPr>
        </p:nvSpPr>
        <p:spPr>
          <a:xfrm>
            <a:off x="2880812" y="754143"/>
            <a:ext cx="8472988" cy="1621857"/>
          </a:xfrm>
        </p:spPr>
        <p:txBody>
          <a:bodyPr anchor="t">
            <a:normAutofit/>
          </a:bodyPr>
          <a:lstStyle>
            <a:lvl1pPr algn="l">
              <a:defRPr sz="5000">
                <a:solidFill>
                  <a:schemeClr val="tx1"/>
                </a:solidFill>
              </a:defRPr>
            </a:lvl1pPr>
          </a:lstStyle>
          <a:p>
            <a:r>
              <a:rPr lang="en-US"/>
              <a:t>Click to edit Master title style</a:t>
            </a:r>
            <a:endParaRPr lang="et-EE" dirty="0"/>
          </a:p>
        </p:txBody>
      </p:sp>
      <p:sp>
        <p:nvSpPr>
          <p:cNvPr id="3" name="Subtitle 2">
            <a:extLst>
              <a:ext uri="{FF2B5EF4-FFF2-40B4-BE49-F238E27FC236}">
                <a16:creationId xmlns:a16="http://schemas.microsoft.com/office/drawing/2014/main" id="{498C008D-9536-430D-BDF4-5111B78F24B5}"/>
              </a:ext>
            </a:extLst>
          </p:cNvPr>
          <p:cNvSpPr>
            <a:spLocks noGrp="1"/>
          </p:cNvSpPr>
          <p:nvPr userDrawn="1">
            <p:ph type="subTitle" idx="1"/>
          </p:nvPr>
        </p:nvSpPr>
        <p:spPr>
          <a:xfrm>
            <a:off x="2880812" y="2376000"/>
            <a:ext cx="8472988" cy="1029951"/>
          </a:xfrm>
        </p:spPr>
        <p:txBody>
          <a:bodyPr>
            <a:normAutofit/>
          </a:bodyPr>
          <a:lstStyle>
            <a:lvl1pPr marL="0" indent="0" algn="l">
              <a:buNone/>
              <a:defRPr sz="25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dirty="0"/>
          </a:p>
        </p:txBody>
      </p:sp>
      <p:sp>
        <p:nvSpPr>
          <p:cNvPr id="4" name="Date Placeholder 3">
            <a:extLst>
              <a:ext uri="{FF2B5EF4-FFF2-40B4-BE49-F238E27FC236}">
                <a16:creationId xmlns:a16="http://schemas.microsoft.com/office/drawing/2014/main" id="{9A929E14-65D3-4FB4-AE37-D9BCE9BBF807}"/>
              </a:ext>
            </a:extLst>
          </p:cNvPr>
          <p:cNvSpPr>
            <a:spLocks noGrp="1"/>
          </p:cNvSpPr>
          <p:nvPr userDrawn="1">
            <p:ph type="dt" sz="half" idx="10"/>
          </p:nvPr>
        </p:nvSpPr>
        <p:spPr/>
        <p:txBody>
          <a:bodyPr/>
          <a:lstStyle/>
          <a:p>
            <a:fld id="{B169E889-A74D-42BF-9F24-536B930499ED}" type="datetime1">
              <a:rPr lang="et-EE" smtClean="0"/>
              <a:t>07.05.2025</a:t>
            </a:fld>
            <a:endParaRPr lang="et-EE"/>
          </a:p>
        </p:txBody>
      </p:sp>
      <p:sp>
        <p:nvSpPr>
          <p:cNvPr id="5" name="Footer Placeholder 4">
            <a:extLst>
              <a:ext uri="{FF2B5EF4-FFF2-40B4-BE49-F238E27FC236}">
                <a16:creationId xmlns:a16="http://schemas.microsoft.com/office/drawing/2014/main" id="{175EE399-9322-41CD-9147-6047233A6FD5}"/>
              </a:ext>
            </a:extLst>
          </p:cNvPr>
          <p:cNvSpPr>
            <a:spLocks noGrp="1"/>
          </p:cNvSpPr>
          <p:nvPr userDrawn="1">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1A043BD6-2427-4DEA-99DD-1F1E435BA8D6}"/>
              </a:ext>
            </a:extLst>
          </p:cNvPr>
          <p:cNvSpPr>
            <a:spLocks noGrp="1"/>
          </p:cNvSpPr>
          <p:nvPr userDrawn="1">
            <p:ph type="sldNum" sz="quarter" idx="12"/>
          </p:nvPr>
        </p:nvSpPr>
        <p:spPr/>
        <p:txBody>
          <a:bodyPr/>
          <a:lstStyle/>
          <a:p>
            <a:fld id="{9705FB9A-5FEA-4486-902A-E9C47A7B21EC}" type="slidenum">
              <a:rPr lang="et-EE" smtClean="0"/>
              <a:t>‹#›</a:t>
            </a:fld>
            <a:endParaRPr lang="et-EE"/>
          </a:p>
        </p:txBody>
      </p:sp>
      <p:pic>
        <p:nvPicPr>
          <p:cNvPr id="15" name="Picture 14">
            <a:extLst>
              <a:ext uri="{FF2B5EF4-FFF2-40B4-BE49-F238E27FC236}">
                <a16:creationId xmlns:a16="http://schemas.microsoft.com/office/drawing/2014/main" id="{A5604DEA-1FF0-4C4B-86AB-2AC739068C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7" name="Picture 2">
            <a:extLst>
              <a:ext uri="{FF2B5EF4-FFF2-40B4-BE49-F238E27FC236}">
                <a16:creationId xmlns:a16="http://schemas.microsoft.com/office/drawing/2014/main" id="{8686E0A2-E2F1-43B9-8040-E8AD51A5B1E9}"/>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spTree>
    <p:extLst>
      <p:ext uri="{BB962C8B-B14F-4D97-AF65-F5344CB8AC3E}">
        <p14:creationId xmlns:p14="http://schemas.microsoft.com/office/powerpoint/2010/main" val="2279523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BAC06B3F-2427-441B-9D25-24DB51221C4C}"/>
              </a:ext>
            </a:extLst>
          </p:cNvPr>
          <p:cNvSpPr>
            <a:spLocks noGrp="1"/>
          </p:cNvSpPr>
          <p:nvPr>
            <p:ph sz="quarter" idx="13"/>
          </p:nvPr>
        </p:nvSpPr>
        <p:spPr>
          <a:xfrm>
            <a:off x="2520000" y="1774050"/>
            <a:ext cx="88338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12" name="Rectangle 11">
            <a:extLst>
              <a:ext uri="{FF2B5EF4-FFF2-40B4-BE49-F238E27FC236}">
                <a16:creationId xmlns:a16="http://schemas.microsoft.com/office/drawing/2014/main" id="{A73F42E0-C65F-4EA4-B9CC-2643F5800F6F}"/>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Title 1">
            <a:extLst>
              <a:ext uri="{FF2B5EF4-FFF2-40B4-BE49-F238E27FC236}">
                <a16:creationId xmlns:a16="http://schemas.microsoft.com/office/drawing/2014/main" id="{77F608DF-D2BA-4389-826F-4C35C04922C0}"/>
              </a:ext>
            </a:extLst>
          </p:cNvPr>
          <p:cNvSpPr>
            <a:spLocks noGrp="1"/>
          </p:cNvSpPr>
          <p:nvPr userDrawn="1">
            <p:ph type="title"/>
          </p:nvPr>
        </p:nvSpPr>
        <p:spPr/>
        <p:txBody>
          <a:bodyPr/>
          <a:lstStyle/>
          <a:p>
            <a:r>
              <a:rPr lang="en-US"/>
              <a:t>Click to edit Master title style</a:t>
            </a:r>
            <a:endParaRPr lang="et-EE" dirty="0"/>
          </a:p>
        </p:txBody>
      </p:sp>
      <p:sp>
        <p:nvSpPr>
          <p:cNvPr id="8" name="Date Placeholder 7">
            <a:extLst>
              <a:ext uri="{FF2B5EF4-FFF2-40B4-BE49-F238E27FC236}">
                <a16:creationId xmlns:a16="http://schemas.microsoft.com/office/drawing/2014/main" id="{9F5C4C11-A35B-4F25-BD49-827D5AEA1879}"/>
              </a:ext>
            </a:extLst>
          </p:cNvPr>
          <p:cNvSpPr>
            <a:spLocks noGrp="1"/>
          </p:cNvSpPr>
          <p:nvPr>
            <p:ph type="dt" sz="half" idx="10"/>
          </p:nvPr>
        </p:nvSpPr>
        <p:spPr/>
        <p:txBody>
          <a:bodyPr/>
          <a:lstStyle/>
          <a:p>
            <a:fld id="{A75D3AE7-254D-4EE1-8539-0D2020D1A41E}" type="datetime1">
              <a:rPr lang="et-EE" smtClean="0"/>
              <a:t>07.05.2025</a:t>
            </a:fld>
            <a:endParaRPr lang="et-EE" dirty="0"/>
          </a:p>
        </p:txBody>
      </p:sp>
      <p:sp>
        <p:nvSpPr>
          <p:cNvPr id="9" name="Footer Placeholder 8">
            <a:extLst>
              <a:ext uri="{FF2B5EF4-FFF2-40B4-BE49-F238E27FC236}">
                <a16:creationId xmlns:a16="http://schemas.microsoft.com/office/drawing/2014/main" id="{88B75EDE-824E-4658-983B-7925D9F1A017}"/>
              </a:ext>
            </a:extLst>
          </p:cNvPr>
          <p:cNvSpPr>
            <a:spLocks noGrp="1"/>
          </p:cNvSpPr>
          <p:nvPr>
            <p:ph type="ftr" sz="quarter" idx="11"/>
          </p:nvPr>
        </p:nvSpPr>
        <p:spPr/>
        <p:txBody>
          <a:bodyPr/>
          <a:lstStyle/>
          <a:p>
            <a:endParaRPr lang="et-EE" dirty="0"/>
          </a:p>
        </p:txBody>
      </p:sp>
      <p:sp>
        <p:nvSpPr>
          <p:cNvPr id="10" name="Slide Number Placeholder 9">
            <a:extLst>
              <a:ext uri="{FF2B5EF4-FFF2-40B4-BE49-F238E27FC236}">
                <a16:creationId xmlns:a16="http://schemas.microsoft.com/office/drawing/2014/main" id="{8842A56A-9F5A-4C94-A4AA-0550A621502E}"/>
              </a:ext>
            </a:extLst>
          </p:cNvPr>
          <p:cNvSpPr>
            <a:spLocks noGrp="1"/>
          </p:cNvSpPr>
          <p:nvPr>
            <p:ph type="sldNum" sz="quarter" idx="12"/>
          </p:nvPr>
        </p:nvSpPr>
        <p:spPr/>
        <p:txBody>
          <a:bodyPr/>
          <a:lstStyle/>
          <a:p>
            <a:fld id="{9705FB9A-5FEA-4486-902A-E9C47A7B21EC}" type="slidenum">
              <a:rPr lang="et-EE" smtClean="0"/>
              <a:pPr/>
              <a:t>‹#›</a:t>
            </a:fld>
            <a:endParaRPr lang="et-EE" dirty="0"/>
          </a:p>
        </p:txBody>
      </p:sp>
      <p:cxnSp>
        <p:nvCxnSpPr>
          <p:cNvPr id="14" name="Straight Connector 13">
            <a:extLst>
              <a:ext uri="{FF2B5EF4-FFF2-40B4-BE49-F238E27FC236}">
                <a16:creationId xmlns:a16="http://schemas.microsoft.com/office/drawing/2014/main" id="{2A40A945-B464-4C86-ADC2-17C29BB25BA3}"/>
              </a:ext>
            </a:extLst>
          </p:cNvPr>
          <p:cNvCxnSpPr>
            <a:cxnSpLocks/>
          </p:cNvCxnSpPr>
          <p:nvPr userDrawn="1"/>
        </p:nvCxnSpPr>
        <p:spPr>
          <a:xfrm>
            <a:off x="2520000" y="1123993"/>
            <a:ext cx="8833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28E0F1FE-F562-4620-B891-C0E5104A0A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7" name="Picture 2">
            <a:extLst>
              <a:ext uri="{FF2B5EF4-FFF2-40B4-BE49-F238E27FC236}">
                <a16:creationId xmlns:a16="http://schemas.microsoft.com/office/drawing/2014/main" id="{7D523C75-77B2-4938-8E58-C694B0599FB4}"/>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spTree>
    <p:extLst>
      <p:ext uri="{BB962C8B-B14F-4D97-AF65-F5344CB8AC3E}">
        <p14:creationId xmlns:p14="http://schemas.microsoft.com/office/powerpoint/2010/main" val="186500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Columns">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6F8D6FBC-A03B-457F-807D-B0E378FD53D7}"/>
              </a:ext>
            </a:extLst>
          </p:cNvPr>
          <p:cNvSpPr>
            <a:spLocks noGrp="1"/>
          </p:cNvSpPr>
          <p:nvPr>
            <p:ph sz="quarter" idx="13"/>
          </p:nvPr>
        </p:nvSpPr>
        <p:spPr>
          <a:xfrm>
            <a:off x="2520000" y="1774008"/>
            <a:ext cx="88338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2" name="Rectangle 11">
            <a:extLst>
              <a:ext uri="{FF2B5EF4-FFF2-40B4-BE49-F238E27FC236}">
                <a16:creationId xmlns:a16="http://schemas.microsoft.com/office/drawing/2014/main" id="{A73F42E0-C65F-4EA4-B9CC-2643F5800F6F}"/>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Title 1">
            <a:extLst>
              <a:ext uri="{FF2B5EF4-FFF2-40B4-BE49-F238E27FC236}">
                <a16:creationId xmlns:a16="http://schemas.microsoft.com/office/drawing/2014/main" id="{77F608DF-D2BA-4389-826F-4C35C04922C0}"/>
              </a:ext>
            </a:extLst>
          </p:cNvPr>
          <p:cNvSpPr>
            <a:spLocks noGrp="1"/>
          </p:cNvSpPr>
          <p:nvPr userDrawn="1">
            <p:ph type="title"/>
          </p:nvPr>
        </p:nvSpPr>
        <p:spPr/>
        <p:txBody>
          <a:bodyPr/>
          <a:lstStyle/>
          <a:p>
            <a:r>
              <a:rPr lang="en-US"/>
              <a:t>Click to edit Master title style</a:t>
            </a:r>
            <a:endParaRPr lang="et-EE" dirty="0"/>
          </a:p>
        </p:txBody>
      </p:sp>
      <p:sp>
        <p:nvSpPr>
          <p:cNvPr id="8" name="Date Placeholder 7">
            <a:extLst>
              <a:ext uri="{FF2B5EF4-FFF2-40B4-BE49-F238E27FC236}">
                <a16:creationId xmlns:a16="http://schemas.microsoft.com/office/drawing/2014/main" id="{2FD478D1-345C-4F30-A94A-3E7666B8B9A3}"/>
              </a:ext>
            </a:extLst>
          </p:cNvPr>
          <p:cNvSpPr>
            <a:spLocks noGrp="1"/>
          </p:cNvSpPr>
          <p:nvPr>
            <p:ph type="dt" sz="half" idx="10"/>
          </p:nvPr>
        </p:nvSpPr>
        <p:spPr/>
        <p:txBody>
          <a:bodyPr/>
          <a:lstStyle/>
          <a:p>
            <a:fld id="{A75D3AE7-254D-4EE1-8539-0D2020D1A41E}" type="datetime1">
              <a:rPr lang="et-EE" smtClean="0"/>
              <a:t>07.05.2025</a:t>
            </a:fld>
            <a:endParaRPr lang="et-EE" dirty="0"/>
          </a:p>
        </p:txBody>
      </p:sp>
      <p:sp>
        <p:nvSpPr>
          <p:cNvPr id="9" name="Footer Placeholder 8">
            <a:extLst>
              <a:ext uri="{FF2B5EF4-FFF2-40B4-BE49-F238E27FC236}">
                <a16:creationId xmlns:a16="http://schemas.microsoft.com/office/drawing/2014/main" id="{BC970B21-DB00-466B-BA9F-5995B4D4C8A4}"/>
              </a:ext>
            </a:extLst>
          </p:cNvPr>
          <p:cNvSpPr>
            <a:spLocks noGrp="1"/>
          </p:cNvSpPr>
          <p:nvPr>
            <p:ph type="ftr" sz="quarter" idx="11"/>
          </p:nvPr>
        </p:nvSpPr>
        <p:spPr/>
        <p:txBody>
          <a:bodyPr/>
          <a:lstStyle/>
          <a:p>
            <a:endParaRPr lang="et-EE" dirty="0"/>
          </a:p>
        </p:txBody>
      </p:sp>
      <p:sp>
        <p:nvSpPr>
          <p:cNvPr id="10" name="Slide Number Placeholder 9">
            <a:extLst>
              <a:ext uri="{FF2B5EF4-FFF2-40B4-BE49-F238E27FC236}">
                <a16:creationId xmlns:a16="http://schemas.microsoft.com/office/drawing/2014/main" id="{B526BA4E-AD17-4189-9CEA-6EE2549E4910}"/>
              </a:ext>
            </a:extLst>
          </p:cNvPr>
          <p:cNvSpPr>
            <a:spLocks noGrp="1"/>
          </p:cNvSpPr>
          <p:nvPr>
            <p:ph type="sldNum" sz="quarter" idx="12"/>
          </p:nvPr>
        </p:nvSpPr>
        <p:spPr/>
        <p:txBody>
          <a:bodyPr/>
          <a:lstStyle/>
          <a:p>
            <a:fld id="{9705FB9A-5FEA-4486-902A-E9C47A7B21EC}" type="slidenum">
              <a:rPr lang="et-EE" smtClean="0"/>
              <a:pPr/>
              <a:t>‹#›</a:t>
            </a:fld>
            <a:endParaRPr lang="et-EE" dirty="0"/>
          </a:p>
        </p:txBody>
      </p:sp>
      <p:pic>
        <p:nvPicPr>
          <p:cNvPr id="14" name="Picture 13">
            <a:extLst>
              <a:ext uri="{FF2B5EF4-FFF2-40B4-BE49-F238E27FC236}">
                <a16:creationId xmlns:a16="http://schemas.microsoft.com/office/drawing/2014/main" id="{21933D09-488B-410C-9719-DD847E98F0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5" name="Picture 2">
            <a:extLst>
              <a:ext uri="{FF2B5EF4-FFF2-40B4-BE49-F238E27FC236}">
                <a16:creationId xmlns:a16="http://schemas.microsoft.com/office/drawing/2014/main" id="{AC07CB49-03C5-48A7-872A-AC1071BDA467}"/>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cxnSp>
        <p:nvCxnSpPr>
          <p:cNvPr id="17" name="Straight Connector 16">
            <a:extLst>
              <a:ext uri="{FF2B5EF4-FFF2-40B4-BE49-F238E27FC236}">
                <a16:creationId xmlns:a16="http://schemas.microsoft.com/office/drawing/2014/main" id="{BA1F95FE-EBAB-41B9-948A-C3CD0B85625F}"/>
              </a:ext>
            </a:extLst>
          </p:cNvPr>
          <p:cNvCxnSpPr>
            <a:cxnSpLocks/>
          </p:cNvCxnSpPr>
          <p:nvPr userDrawn="1"/>
        </p:nvCxnSpPr>
        <p:spPr>
          <a:xfrm>
            <a:off x="2520000" y="1123993"/>
            <a:ext cx="8833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2713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718828E-0EE1-4E67-9EC0-2D6C2A604197}"/>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Title 1">
            <a:extLst>
              <a:ext uri="{FF2B5EF4-FFF2-40B4-BE49-F238E27FC236}">
                <a16:creationId xmlns:a16="http://schemas.microsoft.com/office/drawing/2014/main" id="{5C80EA46-515D-4253-9404-65B01FB6D2CD}"/>
              </a:ext>
            </a:extLst>
          </p:cNvPr>
          <p:cNvSpPr>
            <a:spLocks noGrp="1"/>
          </p:cNvSpPr>
          <p:nvPr userDrawn="1">
            <p:ph type="title"/>
          </p:nvPr>
        </p:nvSpPr>
        <p:spPr>
          <a:xfrm>
            <a:off x="2519998" y="1709738"/>
            <a:ext cx="8827451" cy="2852737"/>
          </a:xfrm>
        </p:spPr>
        <p:txBody>
          <a:bodyPr anchor="b">
            <a:normAutofit/>
          </a:bodyPr>
          <a:lstStyle>
            <a:lvl1pPr>
              <a:defRPr sz="5000"/>
            </a:lvl1pPr>
          </a:lstStyle>
          <a:p>
            <a:r>
              <a:rPr lang="en-US"/>
              <a:t>Click to edit Master title style</a:t>
            </a:r>
            <a:endParaRPr lang="et-EE" dirty="0"/>
          </a:p>
        </p:txBody>
      </p:sp>
      <p:sp>
        <p:nvSpPr>
          <p:cNvPr id="3" name="Text Placeholder 2">
            <a:extLst>
              <a:ext uri="{FF2B5EF4-FFF2-40B4-BE49-F238E27FC236}">
                <a16:creationId xmlns:a16="http://schemas.microsoft.com/office/drawing/2014/main" id="{2C97FB11-B742-416A-8B3C-AEB3702F9C4C}"/>
              </a:ext>
            </a:extLst>
          </p:cNvPr>
          <p:cNvSpPr>
            <a:spLocks noGrp="1"/>
          </p:cNvSpPr>
          <p:nvPr userDrawn="1">
            <p:ph type="body" idx="1"/>
          </p:nvPr>
        </p:nvSpPr>
        <p:spPr>
          <a:xfrm>
            <a:off x="2520000" y="4589463"/>
            <a:ext cx="8827450" cy="1500187"/>
          </a:xfrm>
        </p:spPr>
        <p:txBody>
          <a:bodyPr>
            <a:normAutofit/>
          </a:bodyPr>
          <a:lstStyle>
            <a:lvl1pPr marL="0" indent="0">
              <a:buNone/>
              <a:defRPr sz="25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Picture 9">
            <a:extLst>
              <a:ext uri="{FF2B5EF4-FFF2-40B4-BE49-F238E27FC236}">
                <a16:creationId xmlns:a16="http://schemas.microsoft.com/office/drawing/2014/main" id="{71C1B40C-5250-42D8-ADA0-9E76D25E94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3" name="Picture 2">
            <a:extLst>
              <a:ext uri="{FF2B5EF4-FFF2-40B4-BE49-F238E27FC236}">
                <a16:creationId xmlns:a16="http://schemas.microsoft.com/office/drawing/2014/main" id="{E6D8F16D-4A0C-4071-A081-14B33ECF9522}"/>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sp>
        <p:nvSpPr>
          <p:cNvPr id="7" name="Date Placeholder 6">
            <a:extLst>
              <a:ext uri="{FF2B5EF4-FFF2-40B4-BE49-F238E27FC236}">
                <a16:creationId xmlns:a16="http://schemas.microsoft.com/office/drawing/2014/main" id="{2CB9A39B-C66B-4CF0-82C9-C59851645C8E}"/>
              </a:ext>
            </a:extLst>
          </p:cNvPr>
          <p:cNvSpPr>
            <a:spLocks noGrp="1"/>
          </p:cNvSpPr>
          <p:nvPr>
            <p:ph type="dt" sz="half" idx="10"/>
          </p:nvPr>
        </p:nvSpPr>
        <p:spPr/>
        <p:txBody>
          <a:bodyPr/>
          <a:lstStyle/>
          <a:p>
            <a:fld id="{A75D3AE7-254D-4EE1-8539-0D2020D1A41E}" type="datetime1">
              <a:rPr lang="et-EE" smtClean="0"/>
              <a:t>07.05.2025</a:t>
            </a:fld>
            <a:endParaRPr lang="et-EE" dirty="0"/>
          </a:p>
        </p:txBody>
      </p:sp>
      <p:sp>
        <p:nvSpPr>
          <p:cNvPr id="8" name="Footer Placeholder 7">
            <a:extLst>
              <a:ext uri="{FF2B5EF4-FFF2-40B4-BE49-F238E27FC236}">
                <a16:creationId xmlns:a16="http://schemas.microsoft.com/office/drawing/2014/main" id="{895E238C-400F-48D3-8191-C8B69AC84F58}"/>
              </a:ext>
            </a:extLst>
          </p:cNvPr>
          <p:cNvSpPr>
            <a:spLocks noGrp="1"/>
          </p:cNvSpPr>
          <p:nvPr>
            <p:ph type="ftr" sz="quarter" idx="11"/>
          </p:nvPr>
        </p:nvSpPr>
        <p:spPr/>
        <p:txBody>
          <a:bodyPr/>
          <a:lstStyle/>
          <a:p>
            <a:endParaRPr lang="et-EE" dirty="0"/>
          </a:p>
        </p:txBody>
      </p:sp>
      <p:sp>
        <p:nvSpPr>
          <p:cNvPr id="9" name="Slide Number Placeholder 8">
            <a:extLst>
              <a:ext uri="{FF2B5EF4-FFF2-40B4-BE49-F238E27FC236}">
                <a16:creationId xmlns:a16="http://schemas.microsoft.com/office/drawing/2014/main" id="{1E07C1E6-2A82-4516-879D-5518D136C38B}"/>
              </a:ext>
            </a:extLst>
          </p:cNvPr>
          <p:cNvSpPr>
            <a:spLocks noGrp="1"/>
          </p:cNvSpPr>
          <p:nvPr>
            <p:ph type="sldNum" sz="quarter" idx="12"/>
          </p:nvPr>
        </p:nvSpPr>
        <p:spPr/>
        <p:txBody>
          <a:bodyPr/>
          <a:lstStyle/>
          <a:p>
            <a:fld id="{9705FB9A-5FEA-4486-902A-E9C47A7B21EC}" type="slidenum">
              <a:rPr lang="et-EE" smtClean="0"/>
              <a:pPr/>
              <a:t>‹#›</a:t>
            </a:fld>
            <a:endParaRPr lang="et-EE" dirty="0"/>
          </a:p>
        </p:txBody>
      </p:sp>
    </p:spTree>
    <p:extLst>
      <p:ext uri="{BB962C8B-B14F-4D97-AF65-F5344CB8AC3E}">
        <p14:creationId xmlns:p14="http://schemas.microsoft.com/office/powerpoint/2010/main" val="2877743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3C6E3A-93C9-40C4-9A5C-3A8E9B955687}"/>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Title 1">
            <a:extLst>
              <a:ext uri="{FF2B5EF4-FFF2-40B4-BE49-F238E27FC236}">
                <a16:creationId xmlns:a16="http://schemas.microsoft.com/office/drawing/2014/main" id="{0FDF2257-03A5-4950-8C67-23A038558716}"/>
              </a:ext>
            </a:extLst>
          </p:cNvPr>
          <p:cNvSpPr>
            <a:spLocks noGrp="1"/>
          </p:cNvSpPr>
          <p:nvPr userDrawn="1">
            <p:ph type="title"/>
          </p:nvPr>
        </p:nvSpPr>
        <p:spPr/>
        <p:txBody>
          <a:bodyPr/>
          <a:lstStyle/>
          <a:p>
            <a:r>
              <a:rPr lang="en-US"/>
              <a:t>Click to edit Master title style</a:t>
            </a:r>
            <a:endParaRPr lang="et-EE" dirty="0"/>
          </a:p>
        </p:txBody>
      </p:sp>
      <p:sp>
        <p:nvSpPr>
          <p:cNvPr id="3" name="Content Placeholder 2">
            <a:extLst>
              <a:ext uri="{FF2B5EF4-FFF2-40B4-BE49-F238E27FC236}">
                <a16:creationId xmlns:a16="http://schemas.microsoft.com/office/drawing/2014/main" id="{20F24466-FD1E-44E4-A3F2-F6B18CEA951B}"/>
              </a:ext>
            </a:extLst>
          </p:cNvPr>
          <p:cNvSpPr>
            <a:spLocks noGrp="1"/>
          </p:cNvSpPr>
          <p:nvPr userDrawn="1">
            <p:ph sz="half" idx="1"/>
          </p:nvPr>
        </p:nvSpPr>
        <p:spPr>
          <a:xfrm>
            <a:off x="2520000" y="1825625"/>
            <a:ext cx="414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a:extLst>
              <a:ext uri="{FF2B5EF4-FFF2-40B4-BE49-F238E27FC236}">
                <a16:creationId xmlns:a16="http://schemas.microsoft.com/office/drawing/2014/main" id="{225EE4DE-44C7-496A-86E7-AD2CE4790282}"/>
              </a:ext>
            </a:extLst>
          </p:cNvPr>
          <p:cNvSpPr>
            <a:spLocks noGrp="1"/>
          </p:cNvSpPr>
          <p:nvPr userDrawn="1">
            <p:ph sz="half" idx="2"/>
          </p:nvPr>
        </p:nvSpPr>
        <p:spPr>
          <a:xfrm>
            <a:off x="7213800" y="1825625"/>
            <a:ext cx="414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a:extLst>
              <a:ext uri="{FF2B5EF4-FFF2-40B4-BE49-F238E27FC236}">
                <a16:creationId xmlns:a16="http://schemas.microsoft.com/office/drawing/2014/main" id="{0D18FE62-0D8E-42E8-A9A8-01100F44F821}"/>
              </a:ext>
            </a:extLst>
          </p:cNvPr>
          <p:cNvSpPr>
            <a:spLocks noGrp="1"/>
          </p:cNvSpPr>
          <p:nvPr userDrawn="1">
            <p:ph type="dt" sz="half" idx="10"/>
          </p:nvPr>
        </p:nvSpPr>
        <p:spPr/>
        <p:txBody>
          <a:bodyPr/>
          <a:lstStyle/>
          <a:p>
            <a:fld id="{A1A208D6-E794-4415-B5DA-C089712A2962}" type="datetime1">
              <a:rPr lang="et-EE" smtClean="0"/>
              <a:t>07.05.2025</a:t>
            </a:fld>
            <a:endParaRPr lang="et-EE"/>
          </a:p>
        </p:txBody>
      </p:sp>
      <p:sp>
        <p:nvSpPr>
          <p:cNvPr id="6" name="Footer Placeholder 5">
            <a:extLst>
              <a:ext uri="{FF2B5EF4-FFF2-40B4-BE49-F238E27FC236}">
                <a16:creationId xmlns:a16="http://schemas.microsoft.com/office/drawing/2014/main" id="{F5C5FD3E-D6BF-4131-899A-F476A918C82C}"/>
              </a:ext>
            </a:extLst>
          </p:cNvPr>
          <p:cNvSpPr>
            <a:spLocks noGrp="1"/>
          </p:cNvSpPr>
          <p:nvPr userDrawn="1">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D76BDCC3-7143-4B33-B5AB-2B10ED65D83C}"/>
              </a:ext>
            </a:extLst>
          </p:cNvPr>
          <p:cNvSpPr>
            <a:spLocks noGrp="1"/>
          </p:cNvSpPr>
          <p:nvPr userDrawn="1">
            <p:ph type="sldNum" sz="quarter" idx="12"/>
          </p:nvPr>
        </p:nvSpPr>
        <p:spPr/>
        <p:txBody>
          <a:bodyPr/>
          <a:lstStyle/>
          <a:p>
            <a:fld id="{9705FB9A-5FEA-4486-902A-E9C47A7B21EC}" type="slidenum">
              <a:rPr lang="et-EE" smtClean="0"/>
              <a:t>‹#›</a:t>
            </a:fld>
            <a:endParaRPr lang="et-EE"/>
          </a:p>
        </p:txBody>
      </p:sp>
      <p:pic>
        <p:nvPicPr>
          <p:cNvPr id="12" name="Picture 11">
            <a:extLst>
              <a:ext uri="{FF2B5EF4-FFF2-40B4-BE49-F238E27FC236}">
                <a16:creationId xmlns:a16="http://schemas.microsoft.com/office/drawing/2014/main" id="{AF7AF5BD-7695-4D6F-AEFE-ECD921ED2A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5" name="Picture 2">
            <a:extLst>
              <a:ext uri="{FF2B5EF4-FFF2-40B4-BE49-F238E27FC236}">
                <a16:creationId xmlns:a16="http://schemas.microsoft.com/office/drawing/2014/main" id="{25DB8BA4-0411-4CEE-9C13-1FD9ED328B68}"/>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cxnSp>
        <p:nvCxnSpPr>
          <p:cNvPr id="16" name="Straight Connector 15">
            <a:extLst>
              <a:ext uri="{FF2B5EF4-FFF2-40B4-BE49-F238E27FC236}">
                <a16:creationId xmlns:a16="http://schemas.microsoft.com/office/drawing/2014/main" id="{3A532018-AABF-4E8E-96E4-650125EBD864}"/>
              </a:ext>
            </a:extLst>
          </p:cNvPr>
          <p:cNvCxnSpPr>
            <a:cxnSpLocks/>
          </p:cNvCxnSpPr>
          <p:nvPr userDrawn="1"/>
        </p:nvCxnSpPr>
        <p:spPr>
          <a:xfrm>
            <a:off x="2520000" y="1123993"/>
            <a:ext cx="8833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143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dark">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C09297A-3EDB-4513-86BB-202667D35F3D}"/>
              </a:ext>
            </a:extLst>
          </p:cNvPr>
          <p:cNvSpPr>
            <a:spLocks noGrp="1"/>
          </p:cNvSpPr>
          <p:nvPr>
            <p:ph type="pic" sz="quarter" idx="13"/>
          </p:nvPr>
        </p:nvSpPr>
        <p:spPr>
          <a:xfrm>
            <a:off x="2592388" y="0"/>
            <a:ext cx="9599612" cy="6858000"/>
          </a:xfrm>
        </p:spPr>
        <p:txBody>
          <a:bodyPr/>
          <a:lstStyle>
            <a:lvl1pPr>
              <a:defRPr>
                <a:solidFill>
                  <a:schemeClr val="bg1"/>
                </a:solidFill>
              </a:defRPr>
            </a:lvl1pPr>
          </a:lstStyle>
          <a:p>
            <a:r>
              <a:rPr lang="en-US"/>
              <a:t>Click icon to add picture</a:t>
            </a:r>
            <a:endParaRPr lang="et-EE" dirty="0"/>
          </a:p>
        </p:txBody>
      </p:sp>
      <p:sp>
        <p:nvSpPr>
          <p:cNvPr id="14" name="Rectangle 13">
            <a:extLst>
              <a:ext uri="{FF2B5EF4-FFF2-40B4-BE49-F238E27FC236}">
                <a16:creationId xmlns:a16="http://schemas.microsoft.com/office/drawing/2014/main" id="{A1252A8A-7F85-4448-9902-67E65A786639}"/>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5" name="Title 1">
            <a:extLst>
              <a:ext uri="{FF2B5EF4-FFF2-40B4-BE49-F238E27FC236}">
                <a16:creationId xmlns:a16="http://schemas.microsoft.com/office/drawing/2014/main" id="{172DF2DB-DFEC-4222-B688-13EF49D5E0EC}"/>
              </a:ext>
            </a:extLst>
          </p:cNvPr>
          <p:cNvSpPr>
            <a:spLocks noGrp="1"/>
          </p:cNvSpPr>
          <p:nvPr userDrawn="1">
            <p:ph type="title"/>
          </p:nvPr>
        </p:nvSpPr>
        <p:spPr>
          <a:xfrm>
            <a:off x="2880813" y="252000"/>
            <a:ext cx="8472987" cy="900000"/>
          </a:xfrm>
        </p:spPr>
        <p:txBody>
          <a:bodyPr/>
          <a:lstStyle/>
          <a:p>
            <a:r>
              <a:rPr lang="en-US"/>
              <a:t>Click to edit Master title style</a:t>
            </a:r>
            <a:endParaRPr lang="et-EE" dirty="0"/>
          </a:p>
        </p:txBody>
      </p:sp>
      <p:sp>
        <p:nvSpPr>
          <p:cNvPr id="11" name="Text Placeholder 10">
            <a:extLst>
              <a:ext uri="{FF2B5EF4-FFF2-40B4-BE49-F238E27FC236}">
                <a16:creationId xmlns:a16="http://schemas.microsoft.com/office/drawing/2014/main" id="{C3F3FF1C-0DB9-4258-A3A5-7B007631D2BC}"/>
              </a:ext>
            </a:extLst>
          </p:cNvPr>
          <p:cNvSpPr>
            <a:spLocks noGrp="1"/>
          </p:cNvSpPr>
          <p:nvPr userDrawn="1">
            <p:ph type="body" sz="quarter" idx="14"/>
          </p:nvPr>
        </p:nvSpPr>
        <p:spPr>
          <a:xfrm>
            <a:off x="2881313" y="1714500"/>
            <a:ext cx="8472487"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pic>
        <p:nvPicPr>
          <p:cNvPr id="18" name="Picture 17">
            <a:extLst>
              <a:ext uri="{FF2B5EF4-FFF2-40B4-BE49-F238E27FC236}">
                <a16:creationId xmlns:a16="http://schemas.microsoft.com/office/drawing/2014/main" id="{44A90554-4F93-4639-BFF3-D62147F5E8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9" name="Picture 2">
            <a:extLst>
              <a:ext uri="{FF2B5EF4-FFF2-40B4-BE49-F238E27FC236}">
                <a16:creationId xmlns:a16="http://schemas.microsoft.com/office/drawing/2014/main" id="{586EBD9A-5D82-48F1-B7BB-A9E7E40E0432}"/>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sp>
        <p:nvSpPr>
          <p:cNvPr id="8" name="Date Placeholder 7">
            <a:extLst>
              <a:ext uri="{FF2B5EF4-FFF2-40B4-BE49-F238E27FC236}">
                <a16:creationId xmlns:a16="http://schemas.microsoft.com/office/drawing/2014/main" id="{DD36D888-B5FB-4311-92C5-4B1E3E01A23C}"/>
              </a:ext>
            </a:extLst>
          </p:cNvPr>
          <p:cNvSpPr>
            <a:spLocks noGrp="1"/>
          </p:cNvSpPr>
          <p:nvPr>
            <p:ph type="dt" sz="half" idx="15"/>
          </p:nvPr>
        </p:nvSpPr>
        <p:spPr/>
        <p:txBody>
          <a:bodyPr/>
          <a:lstStyle/>
          <a:p>
            <a:fld id="{A75D3AE7-254D-4EE1-8539-0D2020D1A41E}" type="datetime1">
              <a:rPr lang="et-EE" smtClean="0"/>
              <a:t>07.05.2025</a:t>
            </a:fld>
            <a:endParaRPr lang="et-EE" dirty="0"/>
          </a:p>
        </p:txBody>
      </p:sp>
      <p:sp>
        <p:nvSpPr>
          <p:cNvPr id="10" name="Footer Placeholder 9">
            <a:extLst>
              <a:ext uri="{FF2B5EF4-FFF2-40B4-BE49-F238E27FC236}">
                <a16:creationId xmlns:a16="http://schemas.microsoft.com/office/drawing/2014/main" id="{0FBE16D8-1778-474D-87B3-130DCB65F9B5}"/>
              </a:ext>
            </a:extLst>
          </p:cNvPr>
          <p:cNvSpPr>
            <a:spLocks noGrp="1"/>
          </p:cNvSpPr>
          <p:nvPr>
            <p:ph type="ftr" sz="quarter" idx="16"/>
          </p:nvPr>
        </p:nvSpPr>
        <p:spPr/>
        <p:txBody>
          <a:bodyPr/>
          <a:lstStyle/>
          <a:p>
            <a:endParaRPr lang="et-EE" dirty="0"/>
          </a:p>
        </p:txBody>
      </p:sp>
      <p:sp>
        <p:nvSpPr>
          <p:cNvPr id="21" name="Slide Number Placeholder 20">
            <a:extLst>
              <a:ext uri="{FF2B5EF4-FFF2-40B4-BE49-F238E27FC236}">
                <a16:creationId xmlns:a16="http://schemas.microsoft.com/office/drawing/2014/main" id="{48DC8BF0-4C85-48C0-9015-55C8EA6FEB6D}"/>
              </a:ext>
            </a:extLst>
          </p:cNvPr>
          <p:cNvSpPr>
            <a:spLocks noGrp="1"/>
          </p:cNvSpPr>
          <p:nvPr>
            <p:ph type="sldNum" sz="quarter" idx="17"/>
          </p:nvPr>
        </p:nvSpPr>
        <p:spPr/>
        <p:txBody>
          <a:bodyPr/>
          <a:lstStyle/>
          <a:p>
            <a:fld id="{9705FB9A-5FEA-4486-902A-E9C47A7B21EC}" type="slidenum">
              <a:rPr lang="et-EE" smtClean="0"/>
              <a:pPr/>
              <a:t>‹#›</a:t>
            </a:fld>
            <a:endParaRPr lang="et-EE" dirty="0"/>
          </a:p>
        </p:txBody>
      </p:sp>
    </p:spTree>
    <p:extLst>
      <p:ext uri="{BB962C8B-B14F-4D97-AF65-F5344CB8AC3E}">
        <p14:creationId xmlns:p14="http://schemas.microsoft.com/office/powerpoint/2010/main" val="18416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image dark">
    <p:bg>
      <p:bgPr>
        <a:solidFill>
          <a:schemeClr val="tx2"/>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74C42614-1AA4-48FF-AF4D-C022494042B7}"/>
              </a:ext>
            </a:extLst>
          </p:cNvPr>
          <p:cNvPicPr>
            <a:picLocks noChangeAspect="1"/>
          </p:cNvPicPr>
          <p:nvPr userDrawn="1"/>
        </p:nvPicPr>
        <p:blipFill rotWithShape="1">
          <a:blip r:embed="rId2">
            <a:lum bright="100000"/>
            <a:extLst>
              <a:ext uri="{28A0092B-C50C-407E-A947-70E740481C1C}">
                <a14:useLocalDpi xmlns:a14="http://schemas.microsoft.com/office/drawing/2010/main" val="0"/>
              </a:ext>
            </a:extLst>
          </a:blip>
          <a:srcRect l="-253" r="-1566"/>
          <a:stretch/>
        </p:blipFill>
        <p:spPr>
          <a:xfrm>
            <a:off x="2306608" y="180000"/>
            <a:ext cx="9767287" cy="6472800"/>
          </a:xfrm>
          <a:prstGeom prst="rect">
            <a:avLst/>
          </a:prstGeom>
          <a:noFill/>
        </p:spPr>
      </p:pic>
      <p:sp>
        <p:nvSpPr>
          <p:cNvPr id="14" name="Rectangle 13">
            <a:extLst>
              <a:ext uri="{FF2B5EF4-FFF2-40B4-BE49-F238E27FC236}">
                <a16:creationId xmlns:a16="http://schemas.microsoft.com/office/drawing/2014/main" id="{A1252A8A-7F85-4448-9902-67E65A786639}"/>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Title 1">
            <a:extLst>
              <a:ext uri="{FF2B5EF4-FFF2-40B4-BE49-F238E27FC236}">
                <a16:creationId xmlns:a16="http://schemas.microsoft.com/office/drawing/2014/main" id="{D022D771-F0B1-4324-B091-6ACF2AB91923}"/>
              </a:ext>
            </a:extLst>
          </p:cNvPr>
          <p:cNvSpPr>
            <a:spLocks noGrp="1"/>
          </p:cNvSpPr>
          <p:nvPr userDrawn="1">
            <p:ph type="ctrTitle"/>
          </p:nvPr>
        </p:nvSpPr>
        <p:spPr>
          <a:xfrm>
            <a:off x="2880812" y="754143"/>
            <a:ext cx="8472988" cy="1621857"/>
          </a:xfrm>
        </p:spPr>
        <p:txBody>
          <a:bodyPr anchor="t">
            <a:normAutofit/>
          </a:bodyPr>
          <a:lstStyle>
            <a:lvl1pPr algn="l">
              <a:defRPr sz="5000">
                <a:solidFill>
                  <a:schemeClr val="bg1"/>
                </a:solidFill>
              </a:defRPr>
            </a:lvl1pPr>
          </a:lstStyle>
          <a:p>
            <a:r>
              <a:rPr lang="en-US"/>
              <a:t>Click to edit Master title style</a:t>
            </a:r>
            <a:endParaRPr lang="et-EE" dirty="0"/>
          </a:p>
        </p:txBody>
      </p:sp>
      <p:sp>
        <p:nvSpPr>
          <p:cNvPr id="3" name="Subtitle 2">
            <a:extLst>
              <a:ext uri="{FF2B5EF4-FFF2-40B4-BE49-F238E27FC236}">
                <a16:creationId xmlns:a16="http://schemas.microsoft.com/office/drawing/2014/main" id="{498C008D-9536-430D-BDF4-5111B78F24B5}"/>
              </a:ext>
            </a:extLst>
          </p:cNvPr>
          <p:cNvSpPr>
            <a:spLocks noGrp="1"/>
          </p:cNvSpPr>
          <p:nvPr userDrawn="1">
            <p:ph type="subTitle" idx="1"/>
          </p:nvPr>
        </p:nvSpPr>
        <p:spPr>
          <a:xfrm>
            <a:off x="2880812" y="2376000"/>
            <a:ext cx="8472988" cy="1029951"/>
          </a:xfrm>
        </p:spPr>
        <p:txBody>
          <a:bodyPr>
            <a:norm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dirty="0"/>
          </a:p>
        </p:txBody>
      </p:sp>
      <p:sp>
        <p:nvSpPr>
          <p:cNvPr id="4" name="Date Placeholder 3">
            <a:extLst>
              <a:ext uri="{FF2B5EF4-FFF2-40B4-BE49-F238E27FC236}">
                <a16:creationId xmlns:a16="http://schemas.microsoft.com/office/drawing/2014/main" id="{9A929E14-65D3-4FB4-AE37-D9BCE9BBF807}"/>
              </a:ext>
            </a:extLst>
          </p:cNvPr>
          <p:cNvSpPr>
            <a:spLocks noGrp="1"/>
          </p:cNvSpPr>
          <p:nvPr userDrawn="1">
            <p:ph type="dt" sz="half" idx="10"/>
          </p:nvPr>
        </p:nvSpPr>
        <p:spPr/>
        <p:txBody>
          <a:bodyPr/>
          <a:lstStyle/>
          <a:p>
            <a:fld id="{B169E889-A74D-42BF-9F24-536B930499ED}" type="datetime1">
              <a:rPr lang="et-EE" smtClean="0"/>
              <a:t>07.05.2025</a:t>
            </a:fld>
            <a:endParaRPr lang="et-EE"/>
          </a:p>
        </p:txBody>
      </p:sp>
      <p:sp>
        <p:nvSpPr>
          <p:cNvPr id="5" name="Footer Placeholder 4">
            <a:extLst>
              <a:ext uri="{FF2B5EF4-FFF2-40B4-BE49-F238E27FC236}">
                <a16:creationId xmlns:a16="http://schemas.microsoft.com/office/drawing/2014/main" id="{175EE399-9322-41CD-9147-6047233A6FD5}"/>
              </a:ext>
            </a:extLst>
          </p:cNvPr>
          <p:cNvSpPr>
            <a:spLocks noGrp="1"/>
          </p:cNvSpPr>
          <p:nvPr userDrawn="1">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1A043BD6-2427-4DEA-99DD-1F1E435BA8D6}"/>
              </a:ext>
            </a:extLst>
          </p:cNvPr>
          <p:cNvSpPr>
            <a:spLocks noGrp="1"/>
          </p:cNvSpPr>
          <p:nvPr userDrawn="1">
            <p:ph type="sldNum" sz="quarter" idx="12"/>
          </p:nvPr>
        </p:nvSpPr>
        <p:spPr/>
        <p:txBody>
          <a:bodyPr/>
          <a:lstStyle/>
          <a:p>
            <a:fld id="{9705FB9A-5FEA-4486-902A-E9C47A7B21EC}" type="slidenum">
              <a:rPr lang="et-EE" smtClean="0"/>
              <a:t>‹#›</a:t>
            </a:fld>
            <a:endParaRPr lang="et-EE"/>
          </a:p>
        </p:txBody>
      </p:sp>
      <p:pic>
        <p:nvPicPr>
          <p:cNvPr id="11" name="Picture 10">
            <a:extLst>
              <a:ext uri="{FF2B5EF4-FFF2-40B4-BE49-F238E27FC236}">
                <a16:creationId xmlns:a16="http://schemas.microsoft.com/office/drawing/2014/main" id="{6721F565-E7A5-4DDD-8975-F58B478A2A4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3" name="Picture 2">
            <a:extLst>
              <a:ext uri="{FF2B5EF4-FFF2-40B4-BE49-F238E27FC236}">
                <a16:creationId xmlns:a16="http://schemas.microsoft.com/office/drawing/2014/main" id="{A6EFC949-97F4-4520-9837-F384F86D8905}"/>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spTree>
    <p:extLst>
      <p:ext uri="{BB962C8B-B14F-4D97-AF65-F5344CB8AC3E}">
        <p14:creationId xmlns:p14="http://schemas.microsoft.com/office/powerpoint/2010/main" val="3040904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ground image light">
    <p:bg>
      <p:bgPr>
        <a:solidFill>
          <a:schemeClr val="accent1"/>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74C42614-1AA4-48FF-AF4D-C022494042B7}"/>
              </a:ext>
            </a:extLst>
          </p:cNvPr>
          <p:cNvPicPr>
            <a:picLocks noChangeAspect="1"/>
          </p:cNvPicPr>
          <p:nvPr userDrawn="1"/>
        </p:nvPicPr>
        <p:blipFill rotWithShape="1">
          <a:blip r:embed="rId2">
            <a:lum/>
            <a:extLst>
              <a:ext uri="{28A0092B-C50C-407E-A947-70E740481C1C}">
                <a14:useLocalDpi xmlns:a14="http://schemas.microsoft.com/office/drawing/2010/main" val="0"/>
              </a:ext>
            </a:extLst>
          </a:blip>
          <a:srcRect l="-138" r="-1572"/>
          <a:stretch/>
        </p:blipFill>
        <p:spPr>
          <a:xfrm>
            <a:off x="2307600" y="180000"/>
            <a:ext cx="9756949" cy="6472800"/>
          </a:xfrm>
          <a:prstGeom prst="rect">
            <a:avLst/>
          </a:prstGeom>
          <a:noFill/>
        </p:spPr>
      </p:pic>
      <p:sp>
        <p:nvSpPr>
          <p:cNvPr id="14" name="Rectangle 13">
            <a:extLst>
              <a:ext uri="{FF2B5EF4-FFF2-40B4-BE49-F238E27FC236}">
                <a16:creationId xmlns:a16="http://schemas.microsoft.com/office/drawing/2014/main" id="{A1252A8A-7F85-4448-9902-67E65A786639}"/>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Title 1">
            <a:extLst>
              <a:ext uri="{FF2B5EF4-FFF2-40B4-BE49-F238E27FC236}">
                <a16:creationId xmlns:a16="http://schemas.microsoft.com/office/drawing/2014/main" id="{D022D771-F0B1-4324-B091-6ACF2AB91923}"/>
              </a:ext>
            </a:extLst>
          </p:cNvPr>
          <p:cNvSpPr>
            <a:spLocks noGrp="1"/>
          </p:cNvSpPr>
          <p:nvPr userDrawn="1">
            <p:ph type="ctrTitle"/>
          </p:nvPr>
        </p:nvSpPr>
        <p:spPr>
          <a:xfrm>
            <a:off x="2880812" y="754143"/>
            <a:ext cx="8472988" cy="1621857"/>
          </a:xfrm>
        </p:spPr>
        <p:txBody>
          <a:bodyPr anchor="t">
            <a:normAutofit/>
          </a:bodyPr>
          <a:lstStyle>
            <a:lvl1pPr algn="l">
              <a:defRPr sz="5000">
                <a:solidFill>
                  <a:schemeClr val="tx1"/>
                </a:solidFill>
              </a:defRPr>
            </a:lvl1pPr>
          </a:lstStyle>
          <a:p>
            <a:r>
              <a:rPr lang="en-US"/>
              <a:t>Click to edit Master title style</a:t>
            </a:r>
            <a:endParaRPr lang="et-EE" dirty="0"/>
          </a:p>
        </p:txBody>
      </p:sp>
      <p:sp>
        <p:nvSpPr>
          <p:cNvPr id="3" name="Subtitle 2">
            <a:extLst>
              <a:ext uri="{FF2B5EF4-FFF2-40B4-BE49-F238E27FC236}">
                <a16:creationId xmlns:a16="http://schemas.microsoft.com/office/drawing/2014/main" id="{498C008D-9536-430D-BDF4-5111B78F24B5}"/>
              </a:ext>
            </a:extLst>
          </p:cNvPr>
          <p:cNvSpPr>
            <a:spLocks noGrp="1"/>
          </p:cNvSpPr>
          <p:nvPr userDrawn="1">
            <p:ph type="subTitle" idx="1"/>
          </p:nvPr>
        </p:nvSpPr>
        <p:spPr>
          <a:xfrm>
            <a:off x="2880812" y="2376000"/>
            <a:ext cx="8472988" cy="1029951"/>
          </a:xfrm>
        </p:spPr>
        <p:txBody>
          <a:bodyPr>
            <a:normAutofit/>
          </a:bodyPr>
          <a:lstStyle>
            <a:lvl1pPr marL="0" indent="0" algn="l">
              <a:buNone/>
              <a:defRPr sz="25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dirty="0"/>
          </a:p>
        </p:txBody>
      </p:sp>
      <p:sp>
        <p:nvSpPr>
          <p:cNvPr id="4" name="Date Placeholder 3">
            <a:extLst>
              <a:ext uri="{FF2B5EF4-FFF2-40B4-BE49-F238E27FC236}">
                <a16:creationId xmlns:a16="http://schemas.microsoft.com/office/drawing/2014/main" id="{9A929E14-65D3-4FB4-AE37-D9BCE9BBF807}"/>
              </a:ext>
            </a:extLst>
          </p:cNvPr>
          <p:cNvSpPr>
            <a:spLocks noGrp="1"/>
          </p:cNvSpPr>
          <p:nvPr userDrawn="1">
            <p:ph type="dt" sz="half" idx="10"/>
          </p:nvPr>
        </p:nvSpPr>
        <p:spPr/>
        <p:txBody>
          <a:bodyPr/>
          <a:lstStyle/>
          <a:p>
            <a:fld id="{B169E889-A74D-42BF-9F24-536B930499ED}" type="datetime1">
              <a:rPr lang="et-EE" smtClean="0"/>
              <a:t>07.05.2025</a:t>
            </a:fld>
            <a:endParaRPr lang="et-EE"/>
          </a:p>
        </p:txBody>
      </p:sp>
      <p:sp>
        <p:nvSpPr>
          <p:cNvPr id="5" name="Footer Placeholder 4">
            <a:extLst>
              <a:ext uri="{FF2B5EF4-FFF2-40B4-BE49-F238E27FC236}">
                <a16:creationId xmlns:a16="http://schemas.microsoft.com/office/drawing/2014/main" id="{175EE399-9322-41CD-9147-6047233A6FD5}"/>
              </a:ext>
            </a:extLst>
          </p:cNvPr>
          <p:cNvSpPr>
            <a:spLocks noGrp="1"/>
          </p:cNvSpPr>
          <p:nvPr userDrawn="1">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1A043BD6-2427-4DEA-99DD-1F1E435BA8D6}"/>
              </a:ext>
            </a:extLst>
          </p:cNvPr>
          <p:cNvSpPr>
            <a:spLocks noGrp="1"/>
          </p:cNvSpPr>
          <p:nvPr userDrawn="1">
            <p:ph type="sldNum" sz="quarter" idx="12"/>
          </p:nvPr>
        </p:nvSpPr>
        <p:spPr/>
        <p:txBody>
          <a:bodyPr/>
          <a:lstStyle/>
          <a:p>
            <a:fld id="{9705FB9A-5FEA-4486-902A-E9C47A7B21EC}" type="slidenum">
              <a:rPr lang="et-EE" smtClean="0"/>
              <a:t>‹#›</a:t>
            </a:fld>
            <a:endParaRPr lang="et-EE"/>
          </a:p>
        </p:txBody>
      </p:sp>
      <p:pic>
        <p:nvPicPr>
          <p:cNvPr id="11" name="Picture 10">
            <a:extLst>
              <a:ext uri="{FF2B5EF4-FFF2-40B4-BE49-F238E27FC236}">
                <a16:creationId xmlns:a16="http://schemas.microsoft.com/office/drawing/2014/main" id="{65D19213-0594-4400-832E-3E66BB8DC0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3" name="Picture 2">
            <a:extLst>
              <a:ext uri="{FF2B5EF4-FFF2-40B4-BE49-F238E27FC236}">
                <a16:creationId xmlns:a16="http://schemas.microsoft.com/office/drawing/2014/main" id="{ACA4F2BF-68AC-4BE4-B14B-F2EABD03176C}"/>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spTree>
    <p:extLst>
      <p:ext uri="{BB962C8B-B14F-4D97-AF65-F5344CB8AC3E}">
        <p14:creationId xmlns:p14="http://schemas.microsoft.com/office/powerpoint/2010/main" val="2528143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275239-54E1-4C18-A44A-B89E0AB7DD43}"/>
              </a:ext>
            </a:extLst>
          </p:cNvPr>
          <p:cNvSpPr>
            <a:spLocks noGrp="1"/>
          </p:cNvSpPr>
          <p:nvPr>
            <p:ph type="title"/>
          </p:nvPr>
        </p:nvSpPr>
        <p:spPr>
          <a:xfrm>
            <a:off x="2520000" y="301460"/>
            <a:ext cx="8833800" cy="809493"/>
          </a:xfrm>
          <a:prstGeom prst="rect">
            <a:avLst/>
          </a:prstGeom>
          <a:ln>
            <a:noFill/>
          </a:ln>
        </p:spPr>
        <p:txBody>
          <a:bodyPr vert="horz" lIns="36000" tIns="36000" rIns="36000" bIns="36000" rtlCol="0" anchor="b">
            <a:normAutofit/>
          </a:bodyPr>
          <a:lstStyle/>
          <a:p>
            <a:r>
              <a:rPr lang="en-US"/>
              <a:t>Click to edit Master title style</a:t>
            </a:r>
            <a:endParaRPr lang="et-EE" dirty="0"/>
          </a:p>
        </p:txBody>
      </p:sp>
      <p:sp>
        <p:nvSpPr>
          <p:cNvPr id="3" name="Text Placeholder 2">
            <a:extLst>
              <a:ext uri="{FF2B5EF4-FFF2-40B4-BE49-F238E27FC236}">
                <a16:creationId xmlns:a16="http://schemas.microsoft.com/office/drawing/2014/main" id="{5BF7452A-1532-4753-9323-1316B9C302E2}"/>
              </a:ext>
            </a:extLst>
          </p:cNvPr>
          <p:cNvSpPr>
            <a:spLocks noGrp="1"/>
          </p:cNvSpPr>
          <p:nvPr>
            <p:ph type="body" idx="1"/>
          </p:nvPr>
        </p:nvSpPr>
        <p:spPr>
          <a:xfrm>
            <a:off x="2520000" y="1774362"/>
            <a:ext cx="8833800" cy="396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4" name="Date Placeholder 3">
            <a:extLst>
              <a:ext uri="{FF2B5EF4-FFF2-40B4-BE49-F238E27FC236}">
                <a16:creationId xmlns:a16="http://schemas.microsoft.com/office/drawing/2014/main" id="{929E452E-1BDE-41F1-9CAF-629928E704DE}"/>
              </a:ext>
            </a:extLst>
          </p:cNvPr>
          <p:cNvSpPr>
            <a:spLocks noGrp="1"/>
          </p:cNvSpPr>
          <p:nvPr>
            <p:ph type="dt" sz="half" idx="2"/>
          </p:nvPr>
        </p:nvSpPr>
        <p:spPr>
          <a:xfrm>
            <a:off x="2520000" y="6146396"/>
            <a:ext cx="958138"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A75D3AE7-254D-4EE1-8539-0D2020D1A41E}" type="datetime1">
              <a:rPr lang="et-EE" smtClean="0"/>
              <a:t>07.05.2025</a:t>
            </a:fld>
            <a:endParaRPr lang="et-EE" dirty="0"/>
          </a:p>
        </p:txBody>
      </p:sp>
      <p:sp>
        <p:nvSpPr>
          <p:cNvPr id="5" name="Footer Placeholder 4">
            <a:extLst>
              <a:ext uri="{FF2B5EF4-FFF2-40B4-BE49-F238E27FC236}">
                <a16:creationId xmlns:a16="http://schemas.microsoft.com/office/drawing/2014/main" id="{79E7ECBA-FF96-4E21-AA93-F645D40885B5}"/>
              </a:ext>
            </a:extLst>
          </p:cNvPr>
          <p:cNvSpPr>
            <a:spLocks noGrp="1"/>
          </p:cNvSpPr>
          <p:nvPr>
            <p:ph type="ftr" sz="quarter" idx="3"/>
          </p:nvPr>
        </p:nvSpPr>
        <p:spPr>
          <a:xfrm>
            <a:off x="3777241" y="6146395"/>
            <a:ext cx="757655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t-EE" dirty="0"/>
          </a:p>
        </p:txBody>
      </p:sp>
      <p:sp>
        <p:nvSpPr>
          <p:cNvPr id="6" name="Slide Number Placeholder 5">
            <a:extLst>
              <a:ext uri="{FF2B5EF4-FFF2-40B4-BE49-F238E27FC236}">
                <a16:creationId xmlns:a16="http://schemas.microsoft.com/office/drawing/2014/main" id="{495EE072-23FA-4BC6-AFCF-F0ABCDC71018}"/>
              </a:ext>
            </a:extLst>
          </p:cNvPr>
          <p:cNvSpPr>
            <a:spLocks noGrp="1"/>
          </p:cNvSpPr>
          <p:nvPr>
            <p:ph type="sldNum" sz="quarter" idx="4"/>
          </p:nvPr>
        </p:nvSpPr>
        <p:spPr>
          <a:xfrm>
            <a:off x="326449" y="315396"/>
            <a:ext cx="216000" cy="216000"/>
          </a:xfrm>
          <a:prstGeom prst="rect">
            <a:avLst/>
          </a:prstGeom>
          <a:solidFill>
            <a:schemeClr val="tx1"/>
          </a:solidFill>
        </p:spPr>
        <p:txBody>
          <a:bodyPr vert="horz" lIns="0" tIns="0" rIns="0" bIns="0" rtlCol="0" anchor="ctr"/>
          <a:lstStyle>
            <a:lvl1pPr algn="ctr">
              <a:defRPr sz="800" b="0">
                <a:solidFill>
                  <a:schemeClr val="bg1"/>
                </a:solidFill>
              </a:defRPr>
            </a:lvl1pPr>
          </a:lstStyle>
          <a:p>
            <a:fld id="{9705FB9A-5FEA-4486-902A-E9C47A7B21EC}" type="slidenum">
              <a:rPr lang="et-EE" smtClean="0"/>
              <a:pPr/>
              <a:t>‹#›</a:t>
            </a:fld>
            <a:endParaRPr lang="et-EE" dirty="0"/>
          </a:p>
        </p:txBody>
      </p:sp>
    </p:spTree>
    <p:extLst>
      <p:ext uri="{BB962C8B-B14F-4D97-AF65-F5344CB8AC3E}">
        <p14:creationId xmlns:p14="http://schemas.microsoft.com/office/powerpoint/2010/main" val="3130283549"/>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1" r:id="rId4"/>
    <p:sldLayoutId id="2147483651" r:id="rId5"/>
    <p:sldLayoutId id="2147483652" r:id="rId6"/>
    <p:sldLayoutId id="2147483658" r:id="rId7"/>
    <p:sldLayoutId id="2147483656" r:id="rId8"/>
    <p:sldLayoutId id="2147483657" r:id="rId9"/>
    <p:sldLayoutId id="2147483660" r:id="rId10"/>
    <p:sldLayoutId id="2147483654" r:id="rId11"/>
    <p:sldLayoutId id="2147483655" r:id="rId12"/>
    <p:sldLayoutId id="2147483663" r:id="rId13"/>
  </p:sldLayoutIdLst>
  <p:hf hdr="0" ftr="0" dt="0"/>
  <p:txStyles>
    <p:titleStyle>
      <a:lvl1pPr algn="l" defTabSz="914400" rtl="0" eaLnBrk="1" latinLnBrk="0" hangingPunct="1">
        <a:lnSpc>
          <a:spcPct val="90000"/>
        </a:lnSpc>
        <a:spcBef>
          <a:spcPct val="0"/>
        </a:spcBef>
        <a:buNone/>
        <a:defRPr sz="2700" b="1" kern="120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444500" indent="-179388"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2pPr>
      <a:lvl3pPr marL="717550" indent="-179388" algn="l" defTabSz="9144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3pPr>
      <a:lvl4pPr marL="982663" indent="-179388" algn="l" defTabSz="9144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4pPr>
      <a:lvl5pPr marL="1162050" indent="-85725" algn="l" defTabSz="914400" rtl="0" eaLnBrk="1" latinLnBrk="0" hangingPunct="1">
        <a:lnSpc>
          <a:spcPct val="100000"/>
        </a:lnSpc>
        <a:spcBef>
          <a:spcPts val="4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9F3D-0E69-4696-8FB9-21D4E9A445D7}"/>
              </a:ext>
            </a:extLst>
          </p:cNvPr>
          <p:cNvSpPr>
            <a:spLocks noGrp="1"/>
          </p:cNvSpPr>
          <p:nvPr>
            <p:ph type="ctrTitle"/>
          </p:nvPr>
        </p:nvSpPr>
        <p:spPr/>
        <p:txBody>
          <a:bodyPr/>
          <a:lstStyle/>
          <a:p>
            <a:r>
              <a:rPr lang="et-EE" dirty="0"/>
              <a:t>Keeldumised ja nendest ülesaamine</a:t>
            </a:r>
          </a:p>
        </p:txBody>
      </p:sp>
      <p:sp>
        <p:nvSpPr>
          <p:cNvPr id="3" name="Subtitle 2">
            <a:extLst>
              <a:ext uri="{FF2B5EF4-FFF2-40B4-BE49-F238E27FC236}">
                <a16:creationId xmlns:a16="http://schemas.microsoft.com/office/drawing/2014/main" id="{EDA7D004-6C8C-4E79-B8C6-C983EA55067A}"/>
              </a:ext>
            </a:extLst>
          </p:cNvPr>
          <p:cNvSpPr>
            <a:spLocks noGrp="1"/>
          </p:cNvSpPr>
          <p:nvPr>
            <p:ph type="subTitle" idx="1"/>
          </p:nvPr>
        </p:nvSpPr>
        <p:spPr/>
        <p:txBody>
          <a:bodyPr/>
          <a:lstStyle/>
          <a:p>
            <a:r>
              <a:rPr lang="et-EE" dirty="0"/>
              <a:t>SHARE 10. laine koolitus</a:t>
            </a:r>
          </a:p>
        </p:txBody>
      </p:sp>
    </p:spTree>
    <p:extLst>
      <p:ext uri="{BB962C8B-B14F-4D97-AF65-F5344CB8AC3E}">
        <p14:creationId xmlns:p14="http://schemas.microsoft.com/office/powerpoint/2010/main" val="364310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77F595-0F33-7B20-7992-7C5BF71DFBF6}"/>
              </a:ext>
            </a:extLst>
          </p:cNvPr>
          <p:cNvSpPr>
            <a:spLocks noGrp="1"/>
          </p:cNvSpPr>
          <p:nvPr>
            <p:ph sz="quarter" idx="13"/>
          </p:nvPr>
        </p:nvSpPr>
        <p:spPr/>
        <p:txBody>
          <a:bodyPr>
            <a:normAutofit lnSpcReduction="10000"/>
          </a:bodyPr>
          <a:lstStyle/>
          <a:p>
            <a:r>
              <a:rPr lang="et-EE" b="1" dirty="0">
                <a:solidFill>
                  <a:srgbClr val="FF0000"/>
                </a:solidFill>
              </a:rPr>
              <a:t>Eeldame, et ema tahab rääkida</a:t>
            </a:r>
          </a:p>
          <a:p>
            <a:r>
              <a:rPr lang="et-EE" b="1" dirty="0">
                <a:solidFill>
                  <a:srgbClr val="FF0000"/>
                </a:solidFill>
              </a:rPr>
              <a:t>Selgitame uuringu vajalikkust lapsele</a:t>
            </a:r>
          </a:p>
          <a:p>
            <a:r>
              <a:rPr lang="et-EE" b="1" dirty="0">
                <a:solidFill>
                  <a:srgbClr val="FF0000"/>
                </a:solidFill>
              </a:rPr>
              <a:t>Juhime tähelepanu, et </a:t>
            </a:r>
            <a:r>
              <a:rPr lang="et-EE" b="1" dirty="0" err="1">
                <a:solidFill>
                  <a:srgbClr val="FF0000"/>
                </a:solidFill>
              </a:rPr>
              <a:t>Proxi</a:t>
            </a:r>
            <a:r>
              <a:rPr lang="et-EE" b="1" dirty="0">
                <a:solidFill>
                  <a:srgbClr val="FF0000"/>
                </a:solidFill>
              </a:rPr>
              <a:t> on lühem, võtab vähem aega</a:t>
            </a:r>
          </a:p>
          <a:p>
            <a:r>
              <a:rPr lang="et-EE" b="1" dirty="0">
                <a:solidFill>
                  <a:srgbClr val="FF0000"/>
                </a:solidFill>
              </a:rPr>
              <a:t>Selgitame, et on varem vastatud, laps ei pruugi teada</a:t>
            </a:r>
          </a:p>
          <a:p>
            <a:r>
              <a:rPr lang="et-EE" b="1" dirty="0">
                <a:solidFill>
                  <a:srgbClr val="FF0000"/>
                </a:solidFill>
              </a:rPr>
              <a:t>Väike tasu s.t. kingitus	     meelehea</a:t>
            </a:r>
          </a:p>
          <a:p>
            <a:endParaRPr lang="et-EE" dirty="0"/>
          </a:p>
          <a:p>
            <a:r>
              <a:rPr lang="et-EE" dirty="0"/>
              <a:t>Küsige, miks volitatud esindaja ei taha, et tema vanem vms osaleks (nt hirm ärakasutamise või koormatuse ees?) 	Pakkuda võimalust osaleda intervjuul</a:t>
            </a:r>
          </a:p>
          <a:p>
            <a:r>
              <a:rPr lang="et-EE" dirty="0"/>
              <a:t>Selgitage SHARE eesmärki ja tähtsust</a:t>
            </a:r>
          </a:p>
          <a:p>
            <a:r>
              <a:rPr lang="et-EE" dirty="0"/>
              <a:t>Küsige, kas saate vastajaga otse rääkida</a:t>
            </a:r>
          </a:p>
          <a:p>
            <a:r>
              <a:rPr lang="et-EE" dirty="0"/>
              <a:t>Pakkuge, et tulete sobivamal ajal tagasi, et vastajaga otse rääkida</a:t>
            </a:r>
          </a:p>
        </p:txBody>
      </p:sp>
      <p:sp>
        <p:nvSpPr>
          <p:cNvPr id="3" name="Title 2">
            <a:extLst>
              <a:ext uri="{FF2B5EF4-FFF2-40B4-BE49-F238E27FC236}">
                <a16:creationId xmlns:a16="http://schemas.microsoft.com/office/drawing/2014/main" id="{648B5D24-3F7E-7702-D103-72DE522A606D}"/>
              </a:ext>
            </a:extLst>
          </p:cNvPr>
          <p:cNvSpPr>
            <a:spLocks noGrp="1"/>
          </p:cNvSpPr>
          <p:nvPr>
            <p:ph type="title"/>
          </p:nvPr>
        </p:nvSpPr>
        <p:spPr/>
        <p:txBody>
          <a:bodyPr>
            <a:normAutofit fontScale="90000"/>
          </a:bodyPr>
          <a:lstStyle/>
          <a:p>
            <a:r>
              <a:rPr lang="et-EE" dirty="0"/>
              <a:t>6. </a:t>
            </a:r>
            <a:r>
              <a:rPr lang="et-EE" dirty="0" err="1"/>
              <a:t>Proxi</a:t>
            </a:r>
            <a:r>
              <a:rPr lang="et-EE" dirty="0"/>
              <a:t> keeldumine - </a:t>
            </a:r>
            <a:r>
              <a:rPr lang="et-EE" b="1" dirty="0"/>
              <a:t>„Ärge tülitage minu ema, ta ei soovi kellegagi rääkida“</a:t>
            </a:r>
            <a:endParaRPr lang="et-EE" dirty="0"/>
          </a:p>
        </p:txBody>
      </p:sp>
      <p:sp>
        <p:nvSpPr>
          <p:cNvPr id="4" name="Slide Number Placeholder 3">
            <a:extLst>
              <a:ext uri="{FF2B5EF4-FFF2-40B4-BE49-F238E27FC236}">
                <a16:creationId xmlns:a16="http://schemas.microsoft.com/office/drawing/2014/main" id="{95CD8740-287F-0090-D184-0C6F663CBCBA}"/>
              </a:ext>
            </a:extLst>
          </p:cNvPr>
          <p:cNvSpPr>
            <a:spLocks noGrp="1"/>
          </p:cNvSpPr>
          <p:nvPr>
            <p:ph type="sldNum" sz="quarter" idx="12"/>
          </p:nvPr>
        </p:nvSpPr>
        <p:spPr/>
        <p:txBody>
          <a:bodyPr/>
          <a:lstStyle/>
          <a:p>
            <a:fld id="{9705FB9A-5FEA-4486-902A-E9C47A7B21EC}" type="slidenum">
              <a:rPr lang="et-EE" smtClean="0"/>
              <a:pPr/>
              <a:t>10</a:t>
            </a:fld>
            <a:endParaRPr lang="et-EE" dirty="0"/>
          </a:p>
        </p:txBody>
      </p:sp>
      <p:cxnSp>
        <p:nvCxnSpPr>
          <p:cNvPr id="6" name="Straight Arrow Connector 5">
            <a:extLst>
              <a:ext uri="{FF2B5EF4-FFF2-40B4-BE49-F238E27FC236}">
                <a16:creationId xmlns:a16="http://schemas.microsoft.com/office/drawing/2014/main" id="{D29C36A0-B4CA-0A03-2DFF-B7E6AC4F287F}"/>
              </a:ext>
            </a:extLst>
          </p:cNvPr>
          <p:cNvCxnSpPr/>
          <p:nvPr/>
        </p:nvCxnSpPr>
        <p:spPr>
          <a:xfrm>
            <a:off x="6913547" y="4187439"/>
            <a:ext cx="2136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7C50E13C-C46E-9858-C9B2-0C47F19153AC}"/>
              </a:ext>
            </a:extLst>
          </p:cNvPr>
          <p:cNvCxnSpPr/>
          <p:nvPr/>
        </p:nvCxnSpPr>
        <p:spPr>
          <a:xfrm>
            <a:off x="5279876" y="3245977"/>
            <a:ext cx="2136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6105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a:t>Kokkuvõte </a:t>
            </a:r>
            <a:r>
              <a:rPr lang="de-DE" dirty="0"/>
              <a:t>(1/3)</a:t>
            </a:r>
            <a:endParaRPr lang="et-EE" dirty="0"/>
          </a:p>
        </p:txBody>
      </p:sp>
      <p:sp>
        <p:nvSpPr>
          <p:cNvPr id="4" name="Slide Number Placeholder 3"/>
          <p:cNvSpPr>
            <a:spLocks noGrp="1"/>
          </p:cNvSpPr>
          <p:nvPr>
            <p:ph type="sldNum" sz="quarter" idx="12"/>
          </p:nvPr>
        </p:nvSpPr>
        <p:spPr/>
        <p:txBody>
          <a:bodyPr/>
          <a:lstStyle/>
          <a:p>
            <a:fld id="{9705FB9A-5FEA-4486-902A-E9C47A7B21EC}" type="slidenum">
              <a:rPr lang="et-EE" smtClean="0"/>
              <a:pPr/>
              <a:t>11</a:t>
            </a:fld>
            <a:endParaRPr lang="et-EE" dirty="0"/>
          </a:p>
        </p:txBody>
      </p:sp>
      <p:graphicFrame>
        <p:nvGraphicFramePr>
          <p:cNvPr id="5" name="Diagramm 3"/>
          <p:cNvGraphicFramePr/>
          <p:nvPr>
            <p:extLst>
              <p:ext uri="{D42A27DB-BD31-4B8C-83A1-F6EECF244321}">
                <p14:modId xmlns:p14="http://schemas.microsoft.com/office/powerpoint/2010/main" val="1239726980"/>
              </p:ext>
            </p:extLst>
          </p:nvPr>
        </p:nvGraphicFramePr>
        <p:xfrm>
          <a:off x="2520000" y="1484213"/>
          <a:ext cx="7634100" cy="4214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8966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Kokkuvõte </a:t>
            </a:r>
            <a:r>
              <a:rPr lang="de-DE" dirty="0"/>
              <a:t>(2/3)</a:t>
            </a:r>
            <a:endParaRPr lang="et-EE" dirty="0"/>
          </a:p>
        </p:txBody>
      </p:sp>
      <p:sp>
        <p:nvSpPr>
          <p:cNvPr id="3" name="Slide Number Placeholder 2"/>
          <p:cNvSpPr>
            <a:spLocks noGrp="1"/>
          </p:cNvSpPr>
          <p:nvPr>
            <p:ph type="sldNum" sz="quarter" idx="12"/>
          </p:nvPr>
        </p:nvSpPr>
        <p:spPr/>
        <p:txBody>
          <a:bodyPr/>
          <a:lstStyle/>
          <a:p>
            <a:fld id="{9705FB9A-5FEA-4486-902A-E9C47A7B21EC}" type="slidenum">
              <a:rPr lang="et-EE" smtClean="0"/>
              <a:pPr/>
              <a:t>12</a:t>
            </a:fld>
            <a:endParaRPr lang="et-EE" dirty="0"/>
          </a:p>
        </p:txBody>
      </p:sp>
      <p:graphicFrame>
        <p:nvGraphicFramePr>
          <p:cNvPr id="4" name="Inhaltsplatzhalter 3"/>
          <p:cNvGraphicFramePr>
            <a:graphicFrameLocks/>
          </p:cNvGraphicFramePr>
          <p:nvPr>
            <p:extLst>
              <p:ext uri="{D42A27DB-BD31-4B8C-83A1-F6EECF244321}">
                <p14:modId xmlns:p14="http://schemas.microsoft.com/office/powerpoint/2010/main" val="983176182"/>
              </p:ext>
            </p:extLst>
          </p:nvPr>
        </p:nvGraphicFramePr>
        <p:xfrm>
          <a:off x="2520000" y="1361282"/>
          <a:ext cx="8229600"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9938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dirty="0"/>
              <a:t>Kokkuvõte</a:t>
            </a:r>
            <a:r>
              <a:rPr lang="de-DE" dirty="0"/>
              <a:t>(3/3)</a:t>
            </a:r>
            <a:endParaRPr lang="et-EE" dirty="0"/>
          </a:p>
        </p:txBody>
      </p:sp>
      <p:sp>
        <p:nvSpPr>
          <p:cNvPr id="3" name="Slide Number Placeholder 2"/>
          <p:cNvSpPr>
            <a:spLocks noGrp="1"/>
          </p:cNvSpPr>
          <p:nvPr>
            <p:ph type="sldNum" sz="quarter" idx="12"/>
          </p:nvPr>
        </p:nvSpPr>
        <p:spPr/>
        <p:txBody>
          <a:bodyPr/>
          <a:lstStyle/>
          <a:p>
            <a:fld id="{9705FB9A-5FEA-4486-902A-E9C47A7B21EC}" type="slidenum">
              <a:rPr lang="et-EE" smtClean="0"/>
              <a:pPr/>
              <a:t>13</a:t>
            </a:fld>
            <a:endParaRPr lang="et-EE" dirty="0"/>
          </a:p>
        </p:txBody>
      </p:sp>
      <p:graphicFrame>
        <p:nvGraphicFramePr>
          <p:cNvPr id="4" name="Diagramm 3"/>
          <p:cNvGraphicFramePr/>
          <p:nvPr>
            <p:extLst>
              <p:ext uri="{D42A27DB-BD31-4B8C-83A1-F6EECF244321}">
                <p14:modId xmlns:p14="http://schemas.microsoft.com/office/powerpoint/2010/main" val="2677435290"/>
              </p:ext>
            </p:extLst>
          </p:nvPr>
        </p:nvGraphicFramePr>
        <p:xfrm>
          <a:off x="2520000" y="1397918"/>
          <a:ext cx="7634100" cy="4214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3942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8">
            <a:extLst>
              <a:ext uri="{FF2B5EF4-FFF2-40B4-BE49-F238E27FC236}">
                <a16:creationId xmlns:a16="http://schemas.microsoft.com/office/drawing/2014/main" id="{7EB0B119-EF6F-CFFD-331C-640B3F339024}"/>
              </a:ext>
            </a:extLst>
          </p:cNvPr>
          <p:cNvGraphicFramePr>
            <a:graphicFrameLocks noGrp="1"/>
          </p:cNvGraphicFramePr>
          <p:nvPr>
            <p:ph sz="quarter" idx="13"/>
            <p:extLst>
              <p:ext uri="{D42A27DB-BD31-4B8C-83A1-F6EECF244321}">
                <p14:modId xmlns:p14="http://schemas.microsoft.com/office/powerpoint/2010/main" val="2520148659"/>
              </p:ext>
            </p:extLst>
          </p:nvPr>
        </p:nvGraphicFramePr>
        <p:xfrm>
          <a:off x="2156059" y="1463040"/>
          <a:ext cx="9702265" cy="4340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3595E4E1-D545-AFBD-85F2-9937FA2F77D0}"/>
              </a:ext>
            </a:extLst>
          </p:cNvPr>
          <p:cNvSpPr>
            <a:spLocks noGrp="1"/>
          </p:cNvSpPr>
          <p:nvPr>
            <p:ph type="title"/>
          </p:nvPr>
        </p:nvSpPr>
        <p:spPr/>
        <p:txBody>
          <a:bodyPr>
            <a:normAutofit/>
          </a:bodyPr>
          <a:lstStyle/>
          <a:p>
            <a:r>
              <a:rPr lang="et-EE" sz="2800" dirty="0"/>
              <a:t>Probleemidest ülesaamine</a:t>
            </a:r>
            <a:endParaRPr lang="et-EE" dirty="0"/>
          </a:p>
        </p:txBody>
      </p:sp>
      <p:sp>
        <p:nvSpPr>
          <p:cNvPr id="2" name="Foliennummernplatzhalter 1">
            <a:extLst>
              <a:ext uri="{FF2B5EF4-FFF2-40B4-BE49-F238E27FC236}">
                <a16:creationId xmlns:a16="http://schemas.microsoft.com/office/drawing/2014/main" id="{287CD7AF-B9F2-0E2C-58FD-2DA519C34304}"/>
              </a:ext>
            </a:extLst>
          </p:cNvPr>
          <p:cNvSpPr>
            <a:spLocks noGrp="1"/>
          </p:cNvSpPr>
          <p:nvPr>
            <p:ph type="sldNum" sz="quarter" idx="12"/>
          </p:nvPr>
        </p:nvSpPr>
        <p:spPr/>
        <p:txBody>
          <a:bodyPr/>
          <a:lstStyle/>
          <a:p>
            <a:fld id="{707F67BB-1702-488B-BD11-C12E8658007A}" type="slidenum">
              <a:rPr lang="de-DE" smtClean="0"/>
              <a:t>14</a:t>
            </a:fld>
            <a:endParaRPr lang="de-DE" dirty="0"/>
          </a:p>
        </p:txBody>
      </p:sp>
    </p:spTree>
    <p:extLst>
      <p:ext uri="{BB962C8B-B14F-4D97-AF65-F5344CB8AC3E}">
        <p14:creationId xmlns:p14="http://schemas.microsoft.com/office/powerpoint/2010/main" val="1511309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E895F4-7B60-891C-1E0C-A48D4EF415A8}"/>
              </a:ext>
            </a:extLst>
          </p:cNvPr>
          <p:cNvSpPr>
            <a:spLocks noGrp="1"/>
          </p:cNvSpPr>
          <p:nvPr>
            <p:ph sz="quarter" idx="13"/>
          </p:nvPr>
        </p:nvSpPr>
        <p:spPr/>
        <p:txBody>
          <a:bodyPr/>
          <a:lstStyle/>
          <a:p>
            <a:r>
              <a:rPr lang="et-EE" dirty="0"/>
              <a:t>Vastajatega, kes palusid kustutada nende andmeid või </a:t>
            </a:r>
            <a:r>
              <a:rPr lang="et-EE" dirty="0" err="1"/>
              <a:t>anonümiseerida</a:t>
            </a:r>
            <a:r>
              <a:rPr lang="et-EE" dirty="0"/>
              <a:t> neid (kellel on pandud kood 700)</a:t>
            </a:r>
          </a:p>
          <a:p>
            <a:r>
              <a:rPr lang="et-EE" dirty="0"/>
              <a:t>Vastajatega, kes palusid kustutada nende kontaktandmed (kellel on pandud kood 600)</a:t>
            </a:r>
          </a:p>
          <a:p>
            <a:r>
              <a:rPr lang="et-EE" dirty="0"/>
              <a:t>Vastajad, kes selgelt väljendasid „ranget“ keeldumist („ärge kunagi tulge tagasi“, „ma kutsun politsei“ jne)</a:t>
            </a:r>
          </a:p>
          <a:p>
            <a:endParaRPr lang="et-EE" dirty="0"/>
          </a:p>
        </p:txBody>
      </p:sp>
      <p:sp>
        <p:nvSpPr>
          <p:cNvPr id="3" name="Title 2">
            <a:extLst>
              <a:ext uri="{FF2B5EF4-FFF2-40B4-BE49-F238E27FC236}">
                <a16:creationId xmlns:a16="http://schemas.microsoft.com/office/drawing/2014/main" id="{E13DF32C-F6FA-52D8-1318-488EBB491CEC}"/>
              </a:ext>
            </a:extLst>
          </p:cNvPr>
          <p:cNvSpPr>
            <a:spLocks noGrp="1"/>
          </p:cNvSpPr>
          <p:nvPr>
            <p:ph type="title"/>
          </p:nvPr>
        </p:nvSpPr>
        <p:spPr/>
        <p:txBody>
          <a:bodyPr/>
          <a:lstStyle/>
          <a:p>
            <a:r>
              <a:rPr lang="et-EE" dirty="0"/>
              <a:t>Samas, kellega ei tohi kontakti võtta seadusest lähtuvalt</a:t>
            </a:r>
          </a:p>
        </p:txBody>
      </p:sp>
      <p:sp>
        <p:nvSpPr>
          <p:cNvPr id="4" name="Slide Number Placeholder 3">
            <a:extLst>
              <a:ext uri="{FF2B5EF4-FFF2-40B4-BE49-F238E27FC236}">
                <a16:creationId xmlns:a16="http://schemas.microsoft.com/office/drawing/2014/main" id="{8531DFB6-678F-FBDC-7A50-DB6AA8325F69}"/>
              </a:ext>
            </a:extLst>
          </p:cNvPr>
          <p:cNvSpPr>
            <a:spLocks noGrp="1"/>
          </p:cNvSpPr>
          <p:nvPr>
            <p:ph type="sldNum" sz="quarter" idx="12"/>
          </p:nvPr>
        </p:nvSpPr>
        <p:spPr/>
        <p:txBody>
          <a:bodyPr/>
          <a:lstStyle/>
          <a:p>
            <a:fld id="{9705FB9A-5FEA-4486-902A-E9C47A7B21EC}" type="slidenum">
              <a:rPr lang="et-EE" smtClean="0"/>
              <a:pPr/>
              <a:t>15</a:t>
            </a:fld>
            <a:endParaRPr lang="et-EE" dirty="0"/>
          </a:p>
        </p:txBody>
      </p:sp>
    </p:spTree>
    <p:extLst>
      <p:ext uri="{BB962C8B-B14F-4D97-AF65-F5344CB8AC3E}">
        <p14:creationId xmlns:p14="http://schemas.microsoft.com/office/powerpoint/2010/main" val="2081215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7EC977-967C-416A-B2D1-956E101C9208}"/>
              </a:ext>
            </a:extLst>
          </p:cNvPr>
          <p:cNvSpPr>
            <a:spLocks noGrp="1"/>
          </p:cNvSpPr>
          <p:nvPr>
            <p:ph type="title"/>
          </p:nvPr>
        </p:nvSpPr>
        <p:spPr/>
        <p:txBody>
          <a:bodyPr/>
          <a:lstStyle/>
          <a:p>
            <a:r>
              <a:rPr lang="et-EE" dirty="0"/>
              <a:t>Tänan!</a:t>
            </a:r>
          </a:p>
        </p:txBody>
      </p:sp>
      <p:sp>
        <p:nvSpPr>
          <p:cNvPr id="7" name="Text Placeholder 6">
            <a:extLst>
              <a:ext uri="{FF2B5EF4-FFF2-40B4-BE49-F238E27FC236}">
                <a16:creationId xmlns:a16="http://schemas.microsoft.com/office/drawing/2014/main" id="{B22D3BBC-C5BE-4DE9-829D-1FFDB0415BB1}"/>
              </a:ext>
            </a:extLst>
          </p:cNvPr>
          <p:cNvSpPr>
            <a:spLocks noGrp="1"/>
          </p:cNvSpPr>
          <p:nvPr>
            <p:ph type="body" idx="1"/>
          </p:nvPr>
        </p:nvSpPr>
        <p:spPr>
          <a:xfrm>
            <a:off x="2520000" y="4589463"/>
            <a:ext cx="8827450" cy="1925146"/>
          </a:xfrm>
        </p:spPr>
        <p:txBody>
          <a:bodyPr>
            <a:normAutofit/>
          </a:bodyPr>
          <a:lstStyle/>
          <a:p>
            <a:r>
              <a:rPr lang="et-EE" sz="1600" b="1" dirty="0">
                <a:solidFill>
                  <a:srgbClr val="222222"/>
                </a:solidFill>
                <a:sym typeface="Helvetica"/>
              </a:rPr>
              <a:t>Jana Bruns</a:t>
            </a:r>
            <a:br>
              <a:rPr lang="fi-FI" sz="1600" dirty="0">
                <a:solidFill>
                  <a:srgbClr val="222222"/>
                </a:solidFill>
                <a:sym typeface="Helvetica"/>
              </a:rPr>
            </a:br>
            <a:r>
              <a:rPr lang="et-EE" sz="1600" dirty="0">
                <a:solidFill>
                  <a:srgbClr val="222222"/>
                </a:solidFill>
                <a:sym typeface="Helvetica"/>
              </a:rPr>
              <a:t>Projektijuht</a:t>
            </a:r>
            <a:br>
              <a:rPr lang="et-EE" sz="1600" dirty="0">
                <a:solidFill>
                  <a:srgbClr val="222222"/>
                </a:solidFill>
                <a:sym typeface="Helvetica"/>
              </a:rPr>
            </a:br>
            <a:r>
              <a:rPr lang="et-EE" sz="1600" dirty="0">
                <a:solidFill>
                  <a:srgbClr val="222222"/>
                </a:solidFill>
                <a:sym typeface="Helvetica"/>
              </a:rPr>
              <a:t>jana.Bruns@stat.ee</a:t>
            </a:r>
          </a:p>
          <a:p>
            <a:endParaRPr lang="et-EE" sz="1600" dirty="0">
              <a:solidFill>
                <a:srgbClr val="222222"/>
              </a:solidFill>
              <a:sym typeface="Helvetica"/>
            </a:endParaRPr>
          </a:p>
          <a:p>
            <a:pPr defTabSz="457200">
              <a:spcBef>
                <a:spcPts val="0"/>
              </a:spcBef>
              <a:defRPr sz="1200" b="1">
                <a:solidFill>
                  <a:srgbClr val="222222"/>
                </a:solidFill>
                <a:latin typeface="+mj-lt"/>
                <a:ea typeface="+mj-ea"/>
                <a:cs typeface="+mj-cs"/>
                <a:sym typeface="Helvetica"/>
              </a:defRPr>
            </a:pPr>
            <a:r>
              <a:rPr lang="fi-FI" sz="1600" b="1" dirty="0">
                <a:solidFill>
                  <a:srgbClr val="222222"/>
                </a:solidFill>
                <a:sym typeface="Helvetica"/>
              </a:rPr>
              <a:t>EESTI STATISTIKA</a:t>
            </a:r>
          </a:p>
          <a:p>
            <a:pPr defTabSz="457200">
              <a:spcBef>
                <a:spcPts val="0"/>
              </a:spcBef>
              <a:defRPr sz="1200" u="sng">
                <a:solidFill>
                  <a:srgbClr val="0000FF"/>
                </a:solidFill>
                <a:uFill>
                  <a:solidFill>
                    <a:srgbClr val="0000FF"/>
                  </a:solidFill>
                </a:uFill>
                <a:latin typeface="+mj-lt"/>
                <a:ea typeface="+mj-ea"/>
                <a:cs typeface="+mj-cs"/>
                <a:sym typeface="Helvetica"/>
              </a:defRPr>
            </a:pPr>
            <a:r>
              <a:rPr lang="fi-FI" sz="1600" u="sng" dirty="0">
                <a:solidFill>
                  <a:srgbClr val="0000FF"/>
                </a:solidFill>
                <a:uFill>
                  <a:solidFill>
                    <a:srgbClr val="0000FF"/>
                  </a:solidFill>
                </a:uFill>
                <a:sym typeface="Helvetica"/>
              </a:rPr>
              <a:t>www.stat.ee</a:t>
            </a:r>
            <a:endParaRPr lang="fi-FI" sz="1600" u="sng" dirty="0">
              <a:solidFill>
                <a:srgbClr val="222222"/>
              </a:solidFill>
              <a:uFill>
                <a:solidFill>
                  <a:srgbClr val="0000FF"/>
                </a:solidFill>
              </a:uFill>
              <a:sym typeface="Helvetica"/>
            </a:endParaRPr>
          </a:p>
          <a:p>
            <a:pPr defTabSz="457200">
              <a:spcBef>
                <a:spcPts val="0"/>
              </a:spcBef>
              <a:defRPr sz="1200">
                <a:solidFill>
                  <a:srgbClr val="222222"/>
                </a:solidFill>
                <a:latin typeface="+mj-lt"/>
                <a:ea typeface="+mj-ea"/>
                <a:cs typeface="+mj-cs"/>
                <a:sym typeface="Helvetica"/>
              </a:defRPr>
            </a:pPr>
            <a:r>
              <a:rPr lang="fi-FI" sz="1600" dirty="0" err="1">
                <a:solidFill>
                  <a:srgbClr val="222222"/>
                </a:solidFill>
                <a:sym typeface="Helvetica"/>
              </a:rPr>
              <a:t>Tatari</a:t>
            </a:r>
            <a:r>
              <a:rPr lang="fi-FI" sz="1600" dirty="0">
                <a:solidFill>
                  <a:srgbClr val="222222"/>
                </a:solidFill>
                <a:sym typeface="Helvetica"/>
              </a:rPr>
              <a:t> 51, 10134 </a:t>
            </a:r>
            <a:r>
              <a:rPr lang="fi-FI" sz="1600" dirty="0" err="1">
                <a:solidFill>
                  <a:srgbClr val="222222"/>
                </a:solidFill>
                <a:sym typeface="Helvetica"/>
              </a:rPr>
              <a:t>Tallinn</a:t>
            </a:r>
            <a:endParaRPr lang="fi-FI" sz="1600" dirty="0">
              <a:solidFill>
                <a:srgbClr val="222222"/>
              </a:solidFill>
              <a:sym typeface="Helvetica"/>
            </a:endParaRPr>
          </a:p>
        </p:txBody>
      </p:sp>
      <p:sp>
        <p:nvSpPr>
          <p:cNvPr id="3" name="Slide Number Placeholder 2">
            <a:extLst>
              <a:ext uri="{FF2B5EF4-FFF2-40B4-BE49-F238E27FC236}">
                <a16:creationId xmlns:a16="http://schemas.microsoft.com/office/drawing/2014/main" id="{6514AFBC-4574-4604-A58A-79932D69FB11}"/>
              </a:ext>
            </a:extLst>
          </p:cNvPr>
          <p:cNvSpPr>
            <a:spLocks noGrp="1"/>
          </p:cNvSpPr>
          <p:nvPr>
            <p:ph type="sldNum" sz="quarter" idx="12"/>
          </p:nvPr>
        </p:nvSpPr>
        <p:spPr>
          <a:xfrm>
            <a:off x="326449" y="315396"/>
            <a:ext cx="216000" cy="216000"/>
          </a:xfrm>
        </p:spPr>
        <p:txBody>
          <a:bodyPr/>
          <a:lstStyle/>
          <a:p>
            <a:fld id="{9705FB9A-5FEA-4486-902A-E9C47A7B21EC}" type="slidenum">
              <a:rPr lang="et-EE" smtClean="0"/>
              <a:t>16</a:t>
            </a:fld>
            <a:endParaRPr lang="et-EE"/>
          </a:p>
        </p:txBody>
      </p:sp>
    </p:spTree>
    <p:extLst>
      <p:ext uri="{BB962C8B-B14F-4D97-AF65-F5344CB8AC3E}">
        <p14:creationId xmlns:p14="http://schemas.microsoft.com/office/powerpoint/2010/main" val="787524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58A20E-EB7C-4C91-9177-5D2492FF0A7C}"/>
              </a:ext>
            </a:extLst>
          </p:cNvPr>
          <p:cNvSpPr>
            <a:spLocks noGrp="1"/>
          </p:cNvSpPr>
          <p:nvPr>
            <p:ph type="title"/>
          </p:nvPr>
        </p:nvSpPr>
        <p:spPr/>
        <p:txBody>
          <a:bodyPr/>
          <a:lstStyle/>
          <a:p>
            <a:r>
              <a:rPr lang="et-EE" dirty="0"/>
              <a:t>Keeldumise põhjused</a:t>
            </a:r>
          </a:p>
        </p:txBody>
      </p:sp>
      <p:sp>
        <p:nvSpPr>
          <p:cNvPr id="6" name="Slide Number Placeholder 5">
            <a:extLst>
              <a:ext uri="{FF2B5EF4-FFF2-40B4-BE49-F238E27FC236}">
                <a16:creationId xmlns:a16="http://schemas.microsoft.com/office/drawing/2014/main" id="{B30A10F8-7F33-49D2-83CB-971B6CCC4516}"/>
              </a:ext>
            </a:extLst>
          </p:cNvPr>
          <p:cNvSpPr>
            <a:spLocks noGrp="1"/>
          </p:cNvSpPr>
          <p:nvPr>
            <p:ph type="sldNum" sz="quarter" idx="12"/>
          </p:nvPr>
        </p:nvSpPr>
        <p:spPr/>
        <p:txBody>
          <a:bodyPr/>
          <a:lstStyle/>
          <a:p>
            <a:fld id="{9705FB9A-5FEA-4486-902A-E9C47A7B21EC}" type="slidenum">
              <a:rPr lang="et-EE" smtClean="0"/>
              <a:pPr/>
              <a:t>2</a:t>
            </a:fld>
            <a:endParaRPr lang="et-EE"/>
          </a:p>
        </p:txBody>
      </p:sp>
      <p:graphicFrame>
        <p:nvGraphicFramePr>
          <p:cNvPr id="3" name="Content Placeholder 2"/>
          <p:cNvGraphicFramePr>
            <a:graphicFrameLocks noGrp="1"/>
          </p:cNvGraphicFramePr>
          <p:nvPr>
            <p:ph sz="quarter" idx="13"/>
            <p:extLst>
              <p:ext uri="{D42A27DB-BD31-4B8C-83A1-F6EECF244321}">
                <p14:modId xmlns:p14="http://schemas.microsoft.com/office/powerpoint/2010/main" val="3106486004"/>
              </p:ext>
            </p:extLst>
          </p:nvPr>
        </p:nvGraphicFramePr>
        <p:xfrm>
          <a:off x="2519363" y="1774825"/>
          <a:ext cx="8834438" cy="3279775"/>
        </p:xfrm>
        <a:graphic>
          <a:graphicData uri="http://schemas.openxmlformats.org/drawingml/2006/table">
            <a:tbl>
              <a:tblPr firstRow="1" bandRow="1">
                <a:tableStyleId>{5C22544A-7EE6-4342-B048-85BDC9FD1C3A}</a:tableStyleId>
              </a:tblPr>
              <a:tblGrid>
                <a:gridCol w="4417219">
                  <a:extLst>
                    <a:ext uri="{9D8B030D-6E8A-4147-A177-3AD203B41FA5}">
                      <a16:colId xmlns:a16="http://schemas.microsoft.com/office/drawing/2014/main" val="20000"/>
                    </a:ext>
                  </a:extLst>
                </a:gridCol>
                <a:gridCol w="4417219">
                  <a:extLst>
                    <a:ext uri="{9D8B030D-6E8A-4147-A177-3AD203B41FA5}">
                      <a16:colId xmlns:a16="http://schemas.microsoft.com/office/drawing/2014/main" val="20001"/>
                    </a:ext>
                  </a:extLst>
                </a:gridCol>
              </a:tblGrid>
              <a:tr h="370840">
                <a:tc>
                  <a:txBody>
                    <a:bodyPr/>
                    <a:lstStyle/>
                    <a:p>
                      <a:pPr>
                        <a:lnSpc>
                          <a:spcPct val="115000"/>
                        </a:lnSpc>
                        <a:spcAft>
                          <a:spcPts val="0"/>
                        </a:spcAft>
                      </a:pPr>
                      <a:r>
                        <a:rPr lang="et-EE" sz="2000" dirty="0">
                          <a:effectLst/>
                        </a:rPr>
                        <a:t>Seotud uuringuga</a:t>
                      </a:r>
                      <a:endParaRPr lang="de-DE" sz="2000" dirty="0">
                        <a:effectLst/>
                        <a:latin typeface="Calibri"/>
                        <a:ea typeface="Calibri"/>
                        <a:cs typeface="Times New Roman"/>
                      </a:endParaRPr>
                    </a:p>
                  </a:txBody>
                  <a:tcPr marL="68580" marR="68580" marT="0" marB="0"/>
                </a:tc>
                <a:tc>
                  <a:txBody>
                    <a:bodyPr/>
                    <a:lstStyle/>
                    <a:p>
                      <a:pPr>
                        <a:lnSpc>
                          <a:spcPct val="115000"/>
                        </a:lnSpc>
                        <a:spcAft>
                          <a:spcPts val="0"/>
                        </a:spcAft>
                      </a:pPr>
                      <a:r>
                        <a:rPr lang="et-EE" sz="2000" dirty="0">
                          <a:effectLst/>
                        </a:rPr>
                        <a:t>Seotud olukorraga</a:t>
                      </a:r>
                      <a:endParaRPr lang="de-DE"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marL="342900" lvl="0" indent="-342900">
                        <a:lnSpc>
                          <a:spcPct val="115000"/>
                        </a:lnSpc>
                        <a:spcAft>
                          <a:spcPts val="0"/>
                        </a:spcAft>
                        <a:buFont typeface="Calibri"/>
                        <a:buChar char="-"/>
                      </a:pPr>
                      <a:r>
                        <a:rPr lang="et-EE" sz="1800" dirty="0">
                          <a:effectLst/>
                        </a:rPr>
                        <a:t>Ei ole uuringute vastu huvi</a:t>
                      </a:r>
                      <a:r>
                        <a:rPr lang="et-EE" sz="1800" baseline="0" dirty="0">
                          <a:effectLst/>
                        </a:rPr>
                        <a:t> või usku</a:t>
                      </a:r>
                      <a:endParaRPr lang="en-US" sz="1800" baseline="0" dirty="0">
                        <a:effectLst/>
                      </a:endParaRPr>
                    </a:p>
                    <a:p>
                      <a:pPr marL="342900" marR="0" lvl="0" indent="-342900" algn="l" defTabSz="914400" rtl="0" eaLnBrk="1" fontAlgn="auto" latinLnBrk="0" hangingPunct="1">
                        <a:lnSpc>
                          <a:spcPct val="115000"/>
                        </a:lnSpc>
                        <a:spcBef>
                          <a:spcPts val="0"/>
                        </a:spcBef>
                        <a:spcAft>
                          <a:spcPts val="0"/>
                        </a:spcAft>
                        <a:buClrTx/>
                        <a:buSzTx/>
                        <a:buFont typeface="Calibri"/>
                        <a:buChar char="-"/>
                        <a:tabLst/>
                        <a:defRPr/>
                      </a:pPr>
                      <a:r>
                        <a:rPr lang="et-EE" sz="1800" dirty="0">
                          <a:effectLst/>
                        </a:rPr>
                        <a:t>Ei meeldi teema</a:t>
                      </a:r>
                      <a:endParaRPr lang="en-US" sz="1800" dirty="0">
                        <a:effectLst/>
                      </a:endParaRPr>
                    </a:p>
                    <a:p>
                      <a:pPr marL="342900" lvl="0" indent="-342900">
                        <a:lnSpc>
                          <a:spcPct val="115000"/>
                        </a:lnSpc>
                        <a:spcAft>
                          <a:spcPts val="0"/>
                        </a:spcAft>
                        <a:buFont typeface="Calibri"/>
                        <a:buChar char="-"/>
                      </a:pPr>
                      <a:r>
                        <a:rPr lang="et-EE" sz="1800" dirty="0">
                          <a:effectLst/>
                        </a:rPr>
                        <a:t>Kunagi ei osale</a:t>
                      </a:r>
                      <a:endParaRPr lang="de-DE" sz="1800" dirty="0">
                        <a:effectLst/>
                      </a:endParaRPr>
                    </a:p>
                    <a:p>
                      <a:pPr marL="342900" lvl="0" indent="-342900">
                        <a:lnSpc>
                          <a:spcPct val="115000"/>
                        </a:lnSpc>
                        <a:spcAft>
                          <a:spcPts val="0"/>
                        </a:spcAft>
                        <a:buFont typeface="Calibri"/>
                        <a:buChar char="-"/>
                      </a:pPr>
                      <a:r>
                        <a:rPr lang="et-EE" sz="1800" dirty="0">
                          <a:effectLst/>
                        </a:rPr>
                        <a:t>Halvad kogemused</a:t>
                      </a:r>
                      <a:endParaRPr lang="de-DE" sz="1800" dirty="0">
                        <a:effectLst/>
                      </a:endParaRPr>
                    </a:p>
                    <a:p>
                      <a:pPr marL="342900" lvl="0" indent="-342900">
                        <a:lnSpc>
                          <a:spcPct val="115000"/>
                        </a:lnSpc>
                        <a:spcAft>
                          <a:spcPts val="0"/>
                        </a:spcAft>
                        <a:buFont typeface="Calibri"/>
                        <a:buChar char="-"/>
                      </a:pPr>
                      <a:r>
                        <a:rPr lang="et-EE" sz="1800" dirty="0">
                          <a:effectLst/>
                        </a:rPr>
                        <a:t>Liiga keeruline või</a:t>
                      </a:r>
                      <a:r>
                        <a:rPr lang="et-EE" sz="1800" baseline="0" dirty="0">
                          <a:effectLst/>
                        </a:rPr>
                        <a:t> liiga raske</a:t>
                      </a:r>
                      <a:endParaRPr lang="de-DE" sz="1800" dirty="0">
                        <a:effectLst/>
                      </a:endParaRPr>
                    </a:p>
                    <a:p>
                      <a:pPr marL="342900" lvl="0" indent="-342900">
                        <a:lnSpc>
                          <a:spcPct val="115000"/>
                        </a:lnSpc>
                        <a:spcAft>
                          <a:spcPts val="0"/>
                        </a:spcAft>
                        <a:buFont typeface="Calibri"/>
                        <a:buChar char="-"/>
                      </a:pPr>
                      <a:r>
                        <a:rPr lang="et-EE" sz="1800" dirty="0">
                          <a:effectLst/>
                        </a:rPr>
                        <a:t>Liiga pikk</a:t>
                      </a:r>
                      <a:endParaRPr lang="de-DE" sz="1800" dirty="0">
                        <a:effectLst/>
                      </a:endParaRPr>
                    </a:p>
                    <a:p>
                      <a:pPr marL="342900" lvl="0" indent="-342900">
                        <a:lnSpc>
                          <a:spcPct val="115000"/>
                        </a:lnSpc>
                        <a:spcAft>
                          <a:spcPts val="0"/>
                        </a:spcAft>
                        <a:buFont typeface="Calibri"/>
                        <a:buChar char="-"/>
                      </a:pPr>
                      <a:r>
                        <a:rPr lang="et-EE" sz="1800" dirty="0">
                          <a:effectLst/>
                        </a:rPr>
                        <a:t>Aja raiskamine</a:t>
                      </a:r>
                      <a:endParaRPr lang="de-DE" sz="1800" dirty="0">
                        <a:effectLst/>
                      </a:endParaRPr>
                    </a:p>
                    <a:p>
                      <a:pPr marL="342900" lvl="0" indent="-342900">
                        <a:lnSpc>
                          <a:spcPct val="115000"/>
                        </a:lnSpc>
                        <a:spcAft>
                          <a:spcPts val="0"/>
                        </a:spcAft>
                        <a:buFont typeface="Calibri"/>
                        <a:buChar char="-"/>
                      </a:pPr>
                      <a:r>
                        <a:rPr lang="et-EE" sz="1800" dirty="0">
                          <a:effectLst/>
                        </a:rPr>
                        <a:t>Raha raiskamine</a:t>
                      </a:r>
                      <a:endParaRPr lang="de-DE" sz="1800" dirty="0">
                        <a:effectLst/>
                      </a:endParaRPr>
                    </a:p>
                    <a:p>
                      <a:pPr marL="342900" lvl="0" indent="-342900">
                        <a:lnSpc>
                          <a:spcPct val="115000"/>
                        </a:lnSpc>
                        <a:spcAft>
                          <a:spcPts val="0"/>
                        </a:spcAft>
                        <a:buFont typeface="Calibri"/>
                        <a:buChar char="-"/>
                      </a:pPr>
                      <a:r>
                        <a:rPr lang="et-EE" sz="1800" dirty="0">
                          <a:effectLst/>
                        </a:rPr>
                        <a:t>Privaatsuse küsimus</a:t>
                      </a:r>
                      <a:endParaRPr lang="de-DE" sz="1800" dirty="0">
                        <a:effectLst/>
                      </a:endParaRPr>
                    </a:p>
                  </a:txBody>
                  <a:tcPr/>
                </a:tc>
                <a:tc>
                  <a:txBody>
                    <a:bodyPr/>
                    <a:lstStyle/>
                    <a:p>
                      <a:pPr marL="342900" lvl="0" indent="-342900">
                        <a:lnSpc>
                          <a:spcPct val="115000"/>
                        </a:lnSpc>
                        <a:spcAft>
                          <a:spcPts val="0"/>
                        </a:spcAft>
                        <a:buFont typeface="Calibri"/>
                        <a:buChar char="-"/>
                      </a:pPr>
                      <a:r>
                        <a:rPr lang="et-EE" sz="1800" dirty="0">
                          <a:effectLst/>
                        </a:rPr>
                        <a:t>Halb aeg</a:t>
                      </a:r>
                      <a:endParaRPr lang="de-DE" sz="1800" dirty="0">
                        <a:effectLst/>
                      </a:endParaRPr>
                    </a:p>
                    <a:p>
                      <a:pPr marL="342900" lvl="0" indent="-342900">
                        <a:lnSpc>
                          <a:spcPct val="115000"/>
                        </a:lnSpc>
                        <a:spcAft>
                          <a:spcPts val="0"/>
                        </a:spcAft>
                        <a:buFont typeface="Calibri"/>
                        <a:buChar char="-"/>
                      </a:pPr>
                      <a:r>
                        <a:rPr lang="et-EE" sz="1800" dirty="0">
                          <a:effectLst/>
                        </a:rPr>
                        <a:t>Liiga hõivatud</a:t>
                      </a:r>
                      <a:endParaRPr lang="de-DE" sz="1800" dirty="0">
                        <a:effectLst/>
                      </a:endParaRPr>
                    </a:p>
                    <a:p>
                      <a:pPr marL="342900" lvl="0" indent="-342900">
                        <a:lnSpc>
                          <a:spcPct val="115000"/>
                        </a:lnSpc>
                        <a:spcAft>
                          <a:spcPts val="0"/>
                        </a:spcAft>
                        <a:buFont typeface="Calibri"/>
                        <a:buChar char="-"/>
                      </a:pPr>
                      <a:r>
                        <a:rPr lang="et-EE" sz="1800" dirty="0">
                          <a:effectLst/>
                        </a:rPr>
                        <a:t>Partner/ pere on vastu</a:t>
                      </a:r>
                      <a:endParaRPr lang="en-US" sz="1800" dirty="0">
                        <a:effectLst/>
                      </a:endParaRPr>
                    </a:p>
                    <a:p>
                      <a:pPr marL="342900" lvl="0" indent="-342900">
                        <a:lnSpc>
                          <a:spcPct val="115000"/>
                        </a:lnSpc>
                        <a:spcAft>
                          <a:spcPts val="0"/>
                        </a:spcAft>
                        <a:buFont typeface="Calibri"/>
                        <a:buChar char="-"/>
                      </a:pPr>
                      <a:r>
                        <a:rPr lang="et-EE" sz="1800" dirty="0">
                          <a:effectLst/>
                        </a:rPr>
                        <a:t>Halb tervis</a:t>
                      </a:r>
                      <a:endParaRPr lang="en-US" sz="1800" dirty="0">
                        <a:effectLst/>
                      </a:endParaRPr>
                    </a:p>
                    <a:p>
                      <a:pPr marL="342900" lvl="0" indent="-342900">
                        <a:lnSpc>
                          <a:spcPct val="115000"/>
                        </a:lnSpc>
                        <a:spcAft>
                          <a:spcPts val="0"/>
                        </a:spcAft>
                        <a:buFont typeface="Calibri"/>
                        <a:buChar char="-"/>
                      </a:pPr>
                      <a:r>
                        <a:rPr lang="et-EE" sz="1800" dirty="0">
                          <a:effectLst/>
                        </a:rPr>
                        <a:t>Liiga vana</a:t>
                      </a:r>
                      <a:endParaRPr lang="en-US" sz="1800" dirty="0">
                        <a:effectLst/>
                      </a:endParaRPr>
                    </a:p>
                    <a:p>
                      <a:endParaRPr lang="et-EE"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71147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t-EE" dirty="0"/>
              <a:t>Esimene minut võiks sisaldada</a:t>
            </a:r>
            <a:r>
              <a:rPr lang="de-DE" dirty="0"/>
              <a:t>:</a:t>
            </a:r>
          </a:p>
          <a:p>
            <a:pPr lvl="1"/>
            <a:r>
              <a:rPr lang="et-EE" dirty="0"/>
              <a:t>Teie nimi</a:t>
            </a:r>
            <a:r>
              <a:rPr lang="de-DE" dirty="0"/>
              <a:t>: </a:t>
            </a:r>
            <a:r>
              <a:rPr lang="de-DE" i="1" dirty="0">
                <a:solidFill>
                  <a:srgbClr val="00B050"/>
                </a:solidFill>
              </a:rPr>
              <a:t>„</a:t>
            </a:r>
            <a:r>
              <a:rPr lang="et-EE" i="1" dirty="0">
                <a:solidFill>
                  <a:srgbClr val="00B050"/>
                </a:solidFill>
              </a:rPr>
              <a:t>Minu nimi on </a:t>
            </a:r>
            <a:r>
              <a:rPr lang="de-DE" i="1" dirty="0">
                <a:solidFill>
                  <a:srgbClr val="00B050"/>
                </a:solidFill>
              </a:rPr>
              <a:t>…“</a:t>
            </a:r>
          </a:p>
          <a:p>
            <a:pPr lvl="1"/>
            <a:r>
              <a:rPr lang="et-EE" dirty="0"/>
              <a:t>Organisatsioon</a:t>
            </a:r>
            <a:r>
              <a:rPr lang="de-DE" dirty="0"/>
              <a:t>: </a:t>
            </a:r>
            <a:r>
              <a:rPr lang="de-DE" i="1" dirty="0">
                <a:solidFill>
                  <a:srgbClr val="00B050"/>
                </a:solidFill>
              </a:rPr>
              <a:t>„</a:t>
            </a:r>
            <a:r>
              <a:rPr lang="et-EE" i="1" dirty="0">
                <a:solidFill>
                  <a:srgbClr val="00B050"/>
                </a:solidFill>
              </a:rPr>
              <a:t>Töötan Statistikaametis</a:t>
            </a:r>
            <a:r>
              <a:rPr lang="de-DE" i="1" dirty="0">
                <a:solidFill>
                  <a:srgbClr val="00B050"/>
                </a:solidFill>
              </a:rPr>
              <a:t>“</a:t>
            </a:r>
          </a:p>
          <a:p>
            <a:pPr lvl="1"/>
            <a:r>
              <a:rPr lang="et-EE" dirty="0"/>
              <a:t>Teavituskiri</a:t>
            </a:r>
            <a:r>
              <a:rPr lang="de-DE" dirty="0"/>
              <a:t>: </a:t>
            </a:r>
            <a:r>
              <a:rPr lang="de-DE" i="1" dirty="0">
                <a:solidFill>
                  <a:srgbClr val="00B050"/>
                </a:solidFill>
              </a:rPr>
              <a:t>„</a:t>
            </a:r>
            <a:r>
              <a:rPr lang="et-EE" i="1" dirty="0">
                <a:solidFill>
                  <a:srgbClr val="00B050"/>
                </a:solidFill>
              </a:rPr>
              <a:t>Loodan, et te olete teavituskirja saanud</a:t>
            </a:r>
            <a:r>
              <a:rPr lang="de-DE" i="1" dirty="0">
                <a:solidFill>
                  <a:srgbClr val="00B050"/>
                </a:solidFill>
              </a:rPr>
              <a:t>“</a:t>
            </a:r>
          </a:p>
          <a:p>
            <a:pPr lvl="1"/>
            <a:r>
              <a:rPr lang="et-EE" i="1" dirty="0"/>
              <a:t>Paar sõna</a:t>
            </a:r>
            <a:r>
              <a:rPr lang="de-DE" i="1" dirty="0"/>
              <a:t> „SHARE“</a:t>
            </a:r>
            <a:r>
              <a:rPr lang="et-EE" i="1" dirty="0"/>
              <a:t> kohta</a:t>
            </a:r>
            <a:r>
              <a:rPr lang="de-DE" i="1" dirty="0"/>
              <a:t>: </a:t>
            </a:r>
            <a:r>
              <a:rPr lang="de-DE" i="1" dirty="0">
                <a:solidFill>
                  <a:srgbClr val="00B050"/>
                </a:solidFill>
              </a:rPr>
              <a:t>„</a:t>
            </a:r>
            <a:r>
              <a:rPr lang="et-EE" i="1" dirty="0">
                <a:solidFill>
                  <a:srgbClr val="00B050"/>
                </a:solidFill>
              </a:rPr>
              <a:t>Ma teen küsitlusi, et õppida Euroopas elavate inimeste elu, kes on 50 ja vanemad, et aidata teadlastel informeerida poliitikakujundajaid.“</a:t>
            </a:r>
          </a:p>
          <a:p>
            <a:pPr lvl="1"/>
            <a:r>
              <a:rPr lang="et-EE" dirty="0"/>
              <a:t>Palve osalemiseks</a:t>
            </a:r>
            <a:r>
              <a:rPr lang="de-DE" dirty="0"/>
              <a:t>: </a:t>
            </a:r>
            <a:r>
              <a:rPr lang="de-DE" i="1" dirty="0">
                <a:solidFill>
                  <a:srgbClr val="00B050"/>
                </a:solidFill>
              </a:rPr>
              <a:t>„</a:t>
            </a:r>
            <a:r>
              <a:rPr lang="et-EE" i="1" dirty="0">
                <a:solidFill>
                  <a:srgbClr val="00B050"/>
                </a:solidFill>
              </a:rPr>
              <a:t>Kas praegu oleks sobiv aeg intervjuu läbiviimiseks</a:t>
            </a:r>
            <a:r>
              <a:rPr lang="de-DE" i="1" dirty="0">
                <a:solidFill>
                  <a:srgbClr val="00B050"/>
                </a:solidFill>
              </a:rPr>
              <a:t>?“</a:t>
            </a:r>
          </a:p>
          <a:p>
            <a:pPr lvl="3"/>
            <a:endParaRPr lang="de-DE" i="1" dirty="0">
              <a:solidFill>
                <a:srgbClr val="00B050"/>
              </a:solidFill>
            </a:endParaRPr>
          </a:p>
          <a:p>
            <a:pPr lvl="1"/>
            <a:r>
              <a:rPr lang="et-EE" dirty="0"/>
              <a:t>Kui vaja – vabatahtlik ja konfidentsiaalne</a:t>
            </a:r>
            <a:r>
              <a:rPr lang="de-DE" dirty="0"/>
              <a:t>: </a:t>
            </a:r>
            <a:r>
              <a:rPr lang="de-DE" i="1" dirty="0">
                <a:solidFill>
                  <a:srgbClr val="00B050"/>
                </a:solidFill>
              </a:rPr>
              <a:t>„</a:t>
            </a:r>
            <a:r>
              <a:rPr lang="et-EE" i="1" dirty="0">
                <a:solidFill>
                  <a:srgbClr val="00B050"/>
                </a:solidFill>
              </a:rPr>
              <a:t>Teie osalemine on vabatahtlik ning kõik, mida te ütlete jääb täiesti konfidentsiaalseks.“ </a:t>
            </a:r>
            <a:endParaRPr lang="de-DE" i="1" dirty="0">
              <a:solidFill>
                <a:srgbClr val="00B050"/>
              </a:solidFill>
            </a:endParaRPr>
          </a:p>
          <a:p>
            <a:endParaRPr lang="et-EE" dirty="0"/>
          </a:p>
        </p:txBody>
      </p:sp>
      <p:sp>
        <p:nvSpPr>
          <p:cNvPr id="3" name="Title 2"/>
          <p:cNvSpPr>
            <a:spLocks noGrp="1"/>
          </p:cNvSpPr>
          <p:nvPr>
            <p:ph type="title"/>
          </p:nvPr>
        </p:nvSpPr>
        <p:spPr/>
        <p:txBody>
          <a:bodyPr/>
          <a:lstStyle/>
          <a:p>
            <a:r>
              <a:rPr lang="de-DE" dirty="0"/>
              <a:t>„</a:t>
            </a:r>
            <a:r>
              <a:rPr lang="et-EE" dirty="0"/>
              <a:t>Uuringu tutvustus uksel</a:t>
            </a:r>
            <a:r>
              <a:rPr lang="de-DE" dirty="0"/>
              <a:t>“</a:t>
            </a:r>
            <a:endParaRPr lang="et-EE" dirty="0"/>
          </a:p>
        </p:txBody>
      </p:sp>
      <p:sp>
        <p:nvSpPr>
          <p:cNvPr id="4" name="Slide Number Placeholder 3"/>
          <p:cNvSpPr>
            <a:spLocks noGrp="1"/>
          </p:cNvSpPr>
          <p:nvPr>
            <p:ph type="sldNum" sz="quarter" idx="12"/>
          </p:nvPr>
        </p:nvSpPr>
        <p:spPr/>
        <p:txBody>
          <a:bodyPr/>
          <a:lstStyle/>
          <a:p>
            <a:fld id="{9705FB9A-5FEA-4486-902A-E9C47A7B21EC}" type="slidenum">
              <a:rPr lang="et-EE" smtClean="0"/>
              <a:pPr/>
              <a:t>3</a:t>
            </a:fld>
            <a:endParaRPr lang="et-EE" dirty="0"/>
          </a:p>
        </p:txBody>
      </p:sp>
    </p:spTree>
    <p:extLst>
      <p:ext uri="{BB962C8B-B14F-4D97-AF65-F5344CB8AC3E}">
        <p14:creationId xmlns:p14="http://schemas.microsoft.com/office/powerpoint/2010/main" val="2082095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25DA51-D690-D5E8-B013-5371E573A7A2}"/>
              </a:ext>
            </a:extLst>
          </p:cNvPr>
          <p:cNvSpPr>
            <a:spLocks noGrp="1"/>
          </p:cNvSpPr>
          <p:nvPr>
            <p:ph sz="quarter" idx="13"/>
          </p:nvPr>
        </p:nvSpPr>
        <p:spPr/>
        <p:txBody>
          <a:bodyPr>
            <a:normAutofit fontScale="92500" lnSpcReduction="10000"/>
          </a:bodyPr>
          <a:lstStyle/>
          <a:p>
            <a:pPr marL="457200" indent="-457200">
              <a:buFont typeface="+mj-lt"/>
              <a:buAutoNum type="arabicPeriod"/>
            </a:pPr>
            <a:r>
              <a:rPr lang="et-EE" b="1" dirty="0" err="1"/>
              <a:t>Skepitised</a:t>
            </a:r>
            <a:r>
              <a:rPr lang="et-EE" b="1" dirty="0"/>
              <a:t> vastajad </a:t>
            </a:r>
            <a:r>
              <a:rPr lang="et-EE" dirty="0"/>
              <a:t>- </a:t>
            </a:r>
            <a:r>
              <a:rPr lang="de-DE" dirty="0"/>
              <a:t>„</a:t>
            </a:r>
            <a:r>
              <a:rPr lang="et-EE" dirty="0"/>
              <a:t>Ma ei soovi osaleda uuringutes. Ma ei ole kindel, mida nad teevad minu andmetega</a:t>
            </a:r>
            <a:r>
              <a:rPr lang="de-DE" dirty="0"/>
              <a:t>!“</a:t>
            </a:r>
            <a:endParaRPr lang="et-EE" dirty="0"/>
          </a:p>
          <a:p>
            <a:pPr marL="457200" indent="-457200">
              <a:buFont typeface="+mj-lt"/>
              <a:buAutoNum type="arabicPeriod"/>
            </a:pPr>
            <a:r>
              <a:rPr lang="et-EE" b="1" dirty="0"/>
              <a:t>Liiga hõivatud vastaja </a:t>
            </a:r>
            <a:r>
              <a:rPr lang="et-EE" dirty="0"/>
              <a:t>- </a:t>
            </a:r>
            <a:r>
              <a:rPr lang="de-DE" dirty="0"/>
              <a:t>„</a:t>
            </a:r>
            <a:r>
              <a:rPr lang="et-EE" dirty="0"/>
              <a:t>Vabandan. Ma tegelen äriga ja iga minut minu aega on hõivatud ning mul selleks lihtsalt ei ole aega</a:t>
            </a:r>
            <a:r>
              <a:rPr lang="de-DE" dirty="0"/>
              <a:t>“</a:t>
            </a:r>
            <a:endParaRPr lang="et-EE" dirty="0"/>
          </a:p>
          <a:p>
            <a:pPr marL="457200" indent="-457200">
              <a:buFont typeface="+mj-lt"/>
              <a:buAutoNum type="arabicPeriod"/>
            </a:pPr>
            <a:r>
              <a:rPr lang="et-EE" b="1" dirty="0"/>
              <a:t>Uuesti</a:t>
            </a:r>
            <a:r>
              <a:rPr lang="de-DE" b="1" dirty="0"/>
              <a:t>?!</a:t>
            </a:r>
            <a:r>
              <a:rPr lang="et-EE" b="1" dirty="0"/>
              <a:t> </a:t>
            </a:r>
            <a:r>
              <a:rPr lang="et-EE" dirty="0"/>
              <a:t>- </a:t>
            </a:r>
            <a:r>
              <a:rPr lang="de-DE" dirty="0"/>
              <a:t>„</a:t>
            </a:r>
            <a:r>
              <a:rPr lang="et-EE" dirty="0"/>
              <a:t>Mida te minust tahate</a:t>
            </a:r>
            <a:r>
              <a:rPr lang="de-DE" dirty="0"/>
              <a:t>? </a:t>
            </a:r>
            <a:r>
              <a:rPr lang="et-EE" dirty="0"/>
              <a:t>Ma eelmine kord juba vastasin ja see võttis tohutult palju aega</a:t>
            </a:r>
            <a:r>
              <a:rPr lang="de-DE" dirty="0"/>
              <a:t>.“</a:t>
            </a:r>
            <a:endParaRPr lang="et-EE" dirty="0"/>
          </a:p>
          <a:p>
            <a:pPr marL="457200" indent="-457200">
              <a:buFont typeface="+mj-lt"/>
              <a:buAutoNum type="arabicPeriod"/>
            </a:pPr>
            <a:r>
              <a:rPr lang="et-EE" b="1" dirty="0"/>
              <a:t>Liiga vana, liiga haige </a:t>
            </a:r>
            <a:r>
              <a:rPr lang="et-EE" dirty="0"/>
              <a:t>- </a:t>
            </a:r>
            <a:r>
              <a:rPr lang="de-DE" dirty="0"/>
              <a:t>„</a:t>
            </a:r>
            <a:r>
              <a:rPr lang="et-EE" dirty="0"/>
              <a:t>Ma olen liiga vana, et küsitlusest osa võtta</a:t>
            </a:r>
            <a:r>
              <a:rPr lang="en-US" dirty="0"/>
              <a:t>.</a:t>
            </a:r>
            <a:r>
              <a:rPr lang="de-DE" dirty="0"/>
              <a:t>“</a:t>
            </a:r>
            <a:endParaRPr lang="et-EE" dirty="0"/>
          </a:p>
          <a:p>
            <a:pPr marL="457200" indent="-457200">
              <a:buFont typeface="+mj-lt"/>
              <a:buAutoNum type="arabicPeriod"/>
            </a:pPr>
            <a:r>
              <a:rPr lang="et-EE" b="1" dirty="0"/>
              <a:t>Huvi puudus </a:t>
            </a:r>
            <a:r>
              <a:rPr lang="et-EE" dirty="0"/>
              <a:t>- </a:t>
            </a:r>
            <a:r>
              <a:rPr lang="de-DE" dirty="0"/>
              <a:t>„</a:t>
            </a:r>
            <a:r>
              <a:rPr lang="et-EE" dirty="0"/>
              <a:t>Ma ei olu huvitatud. Uuringud on aja raiskamine</a:t>
            </a:r>
            <a:r>
              <a:rPr lang="de-DE" dirty="0"/>
              <a:t>“</a:t>
            </a:r>
            <a:endParaRPr lang="et-EE" dirty="0"/>
          </a:p>
          <a:p>
            <a:pPr marL="457200" indent="-457200">
              <a:buFont typeface="+mj-lt"/>
              <a:buAutoNum type="arabicPeriod"/>
            </a:pPr>
            <a:r>
              <a:rPr lang="et-EE" b="1" dirty="0" err="1"/>
              <a:t>Proxi</a:t>
            </a:r>
            <a:r>
              <a:rPr lang="et-EE" b="1" dirty="0"/>
              <a:t> keeldumine </a:t>
            </a:r>
            <a:r>
              <a:rPr lang="et-EE" dirty="0"/>
              <a:t>– „Ärge tülitage minu ema, ta ei soovi kellegagi rääkida“</a:t>
            </a:r>
          </a:p>
          <a:p>
            <a:pPr marL="457200" indent="-457200">
              <a:buFont typeface="+mj-lt"/>
              <a:buAutoNum type="arabicPeriod"/>
            </a:pPr>
            <a:endParaRPr lang="et-EE" dirty="0"/>
          </a:p>
          <a:p>
            <a:pPr marL="0" indent="0">
              <a:buNone/>
            </a:pPr>
            <a:r>
              <a:rPr lang="et-EE" dirty="0"/>
              <a:t>Edaspidi </a:t>
            </a:r>
            <a:r>
              <a:rPr lang="et-EE" b="1" dirty="0">
                <a:solidFill>
                  <a:srgbClr val="FF0000"/>
                </a:solidFill>
              </a:rPr>
              <a:t>punasega</a:t>
            </a:r>
            <a:r>
              <a:rPr lang="et-EE" dirty="0"/>
              <a:t> toodud argumendid Eesti koolituselt (meie </a:t>
            </a:r>
            <a:r>
              <a:rPr lang="et-EE" dirty="0" err="1"/>
              <a:t>küsitlejate</a:t>
            </a:r>
            <a:r>
              <a:rPr lang="et-EE" dirty="0"/>
              <a:t> kirja pandud)</a:t>
            </a:r>
          </a:p>
          <a:p>
            <a:pPr marL="0" indent="0">
              <a:buNone/>
            </a:pPr>
            <a:r>
              <a:rPr lang="et-EE" b="1" dirty="0"/>
              <a:t>Mustaga</a:t>
            </a:r>
            <a:r>
              <a:rPr lang="et-EE" dirty="0"/>
              <a:t> – Euroopa kohtumisel sama ülesande tulemused</a:t>
            </a:r>
          </a:p>
          <a:p>
            <a:pPr marL="457200" indent="-457200">
              <a:buFont typeface="+mj-lt"/>
              <a:buAutoNum type="arabicPeriod"/>
            </a:pPr>
            <a:endParaRPr lang="et-EE" dirty="0"/>
          </a:p>
        </p:txBody>
      </p:sp>
      <p:sp>
        <p:nvSpPr>
          <p:cNvPr id="3" name="Title 2">
            <a:extLst>
              <a:ext uri="{FF2B5EF4-FFF2-40B4-BE49-F238E27FC236}">
                <a16:creationId xmlns:a16="http://schemas.microsoft.com/office/drawing/2014/main" id="{E7E5BA7C-6992-3E84-F953-D25B7197DDE8}"/>
              </a:ext>
            </a:extLst>
          </p:cNvPr>
          <p:cNvSpPr>
            <a:spLocks noGrp="1"/>
          </p:cNvSpPr>
          <p:nvPr>
            <p:ph type="title"/>
          </p:nvPr>
        </p:nvSpPr>
        <p:spPr/>
        <p:txBody>
          <a:bodyPr/>
          <a:lstStyle/>
          <a:p>
            <a:r>
              <a:rPr lang="et-EE" dirty="0"/>
              <a:t>Grupiülesanded</a:t>
            </a:r>
          </a:p>
        </p:txBody>
      </p:sp>
      <p:sp>
        <p:nvSpPr>
          <p:cNvPr id="4" name="Slide Number Placeholder 3">
            <a:extLst>
              <a:ext uri="{FF2B5EF4-FFF2-40B4-BE49-F238E27FC236}">
                <a16:creationId xmlns:a16="http://schemas.microsoft.com/office/drawing/2014/main" id="{08FDA976-63D5-D3A7-0E3E-F59CBF7F73E9}"/>
              </a:ext>
            </a:extLst>
          </p:cNvPr>
          <p:cNvSpPr>
            <a:spLocks noGrp="1"/>
          </p:cNvSpPr>
          <p:nvPr>
            <p:ph type="sldNum" sz="quarter" idx="12"/>
          </p:nvPr>
        </p:nvSpPr>
        <p:spPr/>
        <p:txBody>
          <a:bodyPr/>
          <a:lstStyle/>
          <a:p>
            <a:fld id="{9705FB9A-5FEA-4486-902A-E9C47A7B21EC}" type="slidenum">
              <a:rPr lang="et-EE" smtClean="0"/>
              <a:pPr/>
              <a:t>4</a:t>
            </a:fld>
            <a:endParaRPr lang="et-EE" dirty="0"/>
          </a:p>
        </p:txBody>
      </p:sp>
    </p:spTree>
    <p:extLst>
      <p:ext uri="{BB962C8B-B14F-4D97-AF65-F5344CB8AC3E}">
        <p14:creationId xmlns:p14="http://schemas.microsoft.com/office/powerpoint/2010/main" val="4152443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520000" y="1521151"/>
            <a:ext cx="8833800" cy="4486542"/>
          </a:xfrm>
        </p:spPr>
        <p:txBody>
          <a:bodyPr>
            <a:normAutofit fontScale="70000" lnSpcReduction="20000"/>
          </a:bodyPr>
          <a:lstStyle/>
          <a:p>
            <a:r>
              <a:rPr lang="et-EE" sz="2400" b="1" dirty="0">
                <a:solidFill>
                  <a:srgbClr val="FF0000"/>
                </a:solidFill>
              </a:rPr>
              <a:t>Uuring on konfidentsiaalne (anonüümne)</a:t>
            </a:r>
          </a:p>
          <a:p>
            <a:r>
              <a:rPr lang="et-EE" sz="2400" b="1" dirty="0">
                <a:solidFill>
                  <a:srgbClr val="FF0000"/>
                </a:solidFill>
              </a:rPr>
              <a:t>Oluline valimis isikuna, kes annab olulist infot oma vanuseklassi kohta</a:t>
            </a:r>
          </a:p>
          <a:p>
            <a:r>
              <a:rPr lang="et-EE" sz="2400" b="1" dirty="0">
                <a:solidFill>
                  <a:srgbClr val="FF0000"/>
                </a:solidFill>
              </a:rPr>
              <a:t>Teie andmed analüüsitakse ja tulemused on olulised sotsiaalse heaolu muudatuste elluviimiseks</a:t>
            </a:r>
          </a:p>
          <a:p>
            <a:endParaRPr lang="et-EE" sz="2400" dirty="0"/>
          </a:p>
          <a:p>
            <a:endParaRPr lang="et-EE" sz="2400" dirty="0"/>
          </a:p>
          <a:p>
            <a:pPr>
              <a:defRPr/>
            </a:pPr>
            <a:r>
              <a:rPr lang="et-EE" sz="2400" dirty="0"/>
              <a:t>Rõhutage konfidentsiaalsust</a:t>
            </a:r>
          </a:p>
          <a:p>
            <a:pPr marL="0" indent="0">
              <a:buNone/>
              <a:defRPr/>
            </a:pPr>
            <a:endParaRPr lang="en-US" sz="2400" dirty="0"/>
          </a:p>
          <a:p>
            <a:pPr lvl="1">
              <a:defRPr/>
            </a:pPr>
            <a:r>
              <a:rPr lang="et-EE" sz="2100" dirty="0"/>
              <a:t>Andmekaitse kiri – ulatage, lugege koos, vastake tekkinud küsimustele</a:t>
            </a:r>
          </a:p>
          <a:p>
            <a:pPr marL="265112" lvl="1" indent="0">
              <a:buNone/>
              <a:defRPr/>
            </a:pPr>
            <a:endParaRPr lang="en-US" sz="2100" dirty="0"/>
          </a:p>
          <a:p>
            <a:pPr lvl="1">
              <a:defRPr/>
            </a:pPr>
            <a:r>
              <a:rPr lang="et-EE" sz="2100" dirty="0"/>
              <a:t>Rõhutage, et vastajate andmed on kaitstud</a:t>
            </a:r>
            <a:endParaRPr lang="en-US" sz="2100" dirty="0"/>
          </a:p>
          <a:p>
            <a:pPr lvl="2">
              <a:defRPr/>
            </a:pPr>
            <a:r>
              <a:rPr lang="en-US" sz="1900" dirty="0"/>
              <a:t>“</a:t>
            </a:r>
            <a:r>
              <a:rPr lang="et-EE" sz="1900" b="1" dirty="0"/>
              <a:t>Teie poolt antud vastused on salvestatud ilma Teie nime ega aadressita.</a:t>
            </a:r>
            <a:r>
              <a:rPr lang="et-EE" sz="1900" dirty="0"/>
              <a:t> Hiljem, ei ole enam võimalik tuvastada vastuste järgi, kelle vastused need on. Nimed, aadressid ja vastused hoitakse erinevates serverites erinevates riikides. </a:t>
            </a:r>
            <a:r>
              <a:rPr lang="et-EE" sz="1900" b="1" dirty="0"/>
              <a:t>Intervjuu andmeid kasutatakse ainult teaduslikel eesmärkidel. Kommertslik andmete kasutamine on rangelt keelatud.</a:t>
            </a:r>
            <a:r>
              <a:rPr lang="et-EE" sz="1900" dirty="0"/>
              <a:t> Rohkem infot on toodud Andmekaitse kirjas.“</a:t>
            </a:r>
            <a:endParaRPr lang="de-DE" sz="1900" dirty="0"/>
          </a:p>
          <a:p>
            <a:pPr lvl="1">
              <a:defRPr/>
            </a:pPr>
            <a:endParaRPr lang="en-US" sz="2300" dirty="0"/>
          </a:p>
          <a:p>
            <a:pPr lvl="2">
              <a:defRPr/>
            </a:pPr>
            <a:r>
              <a:rPr lang="en-US" sz="1900" dirty="0"/>
              <a:t>“</a:t>
            </a:r>
            <a:r>
              <a:rPr lang="et-EE" sz="1900" dirty="0"/>
              <a:t>Kui kõik intervjuud on tehtud, kõikide vastajate vastuseid pannakse ühte potti ning neist tehakse üldpilt. Siis ei ole enam võimalik aru saada, milline vastus kellelt tuli ning Teie isikut ei ole võimalik identifitseerida. Võin kinnitada Teile, et kogu info, mida usaldate meile jääb rangelt konfidentsiaalseks.</a:t>
            </a:r>
            <a:r>
              <a:rPr lang="en-US" sz="1900" dirty="0"/>
              <a:t>“</a:t>
            </a:r>
          </a:p>
          <a:p>
            <a:endParaRPr lang="de-DE" dirty="0"/>
          </a:p>
          <a:p>
            <a:pPr marL="0" indent="0">
              <a:buNone/>
            </a:pPr>
            <a:endParaRPr lang="et-EE" dirty="0"/>
          </a:p>
        </p:txBody>
      </p:sp>
      <p:sp>
        <p:nvSpPr>
          <p:cNvPr id="3" name="Title 2"/>
          <p:cNvSpPr>
            <a:spLocks noGrp="1"/>
          </p:cNvSpPr>
          <p:nvPr>
            <p:ph type="title"/>
          </p:nvPr>
        </p:nvSpPr>
        <p:spPr/>
        <p:txBody>
          <a:bodyPr>
            <a:normAutofit fontScale="90000"/>
          </a:bodyPr>
          <a:lstStyle/>
          <a:p>
            <a:r>
              <a:rPr lang="de-DE" dirty="0"/>
              <a:t>1. </a:t>
            </a:r>
            <a:r>
              <a:rPr lang="et-EE" dirty="0" err="1"/>
              <a:t>Skepitised</a:t>
            </a:r>
            <a:r>
              <a:rPr lang="et-EE" dirty="0"/>
              <a:t> vastajad - </a:t>
            </a:r>
            <a:r>
              <a:rPr lang="de-DE" sz="2800" b="1" dirty="0"/>
              <a:t>„</a:t>
            </a:r>
            <a:r>
              <a:rPr lang="et-EE" sz="2800" b="1" dirty="0"/>
              <a:t>Ma ei soovi osaleda uuringutes. Ma ei ole kindel, mida nad teevad minu andmetega</a:t>
            </a:r>
            <a:r>
              <a:rPr lang="de-DE" sz="2800" b="1" dirty="0"/>
              <a:t>!“</a:t>
            </a:r>
            <a:endParaRPr lang="et-EE" dirty="0"/>
          </a:p>
        </p:txBody>
      </p:sp>
      <p:sp>
        <p:nvSpPr>
          <p:cNvPr id="4" name="Slide Number Placeholder 3"/>
          <p:cNvSpPr>
            <a:spLocks noGrp="1"/>
          </p:cNvSpPr>
          <p:nvPr>
            <p:ph type="sldNum" sz="quarter" idx="12"/>
          </p:nvPr>
        </p:nvSpPr>
        <p:spPr/>
        <p:txBody>
          <a:bodyPr/>
          <a:lstStyle/>
          <a:p>
            <a:fld id="{9705FB9A-5FEA-4486-902A-E9C47A7B21EC}" type="slidenum">
              <a:rPr lang="et-EE" smtClean="0"/>
              <a:pPr/>
              <a:t>5</a:t>
            </a:fld>
            <a:endParaRPr lang="et-EE" dirty="0"/>
          </a:p>
        </p:txBody>
      </p:sp>
    </p:spTree>
    <p:extLst>
      <p:ext uri="{BB962C8B-B14F-4D97-AF65-F5344CB8AC3E}">
        <p14:creationId xmlns:p14="http://schemas.microsoft.com/office/powerpoint/2010/main" val="2080406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77500" lnSpcReduction="20000"/>
          </a:bodyPr>
          <a:lstStyle/>
          <a:p>
            <a:r>
              <a:rPr lang="et-EE" b="1" dirty="0">
                <a:solidFill>
                  <a:srgbClr val="FF0000"/>
                </a:solidFill>
              </a:rPr>
              <a:t>Kutsume kohvile</a:t>
            </a:r>
          </a:p>
          <a:p>
            <a:r>
              <a:rPr lang="et-EE" b="1" dirty="0">
                <a:solidFill>
                  <a:srgbClr val="FF0000"/>
                </a:solidFill>
              </a:rPr>
              <a:t>Kõik on hõivatud</a:t>
            </a:r>
          </a:p>
          <a:p>
            <a:r>
              <a:rPr lang="et-EE" b="1" dirty="0">
                <a:solidFill>
                  <a:srgbClr val="FF0000"/>
                </a:solidFill>
              </a:rPr>
              <a:t>Millal on parem aeg?</a:t>
            </a:r>
          </a:p>
          <a:p>
            <a:r>
              <a:rPr lang="et-EE" b="1" dirty="0">
                <a:solidFill>
                  <a:srgbClr val="FF0000"/>
                </a:solidFill>
              </a:rPr>
              <a:t>Pakun lahenduse</a:t>
            </a:r>
          </a:p>
          <a:p>
            <a:r>
              <a:rPr lang="et-EE" b="1" dirty="0">
                <a:solidFill>
                  <a:srgbClr val="FF0000"/>
                </a:solidFill>
              </a:rPr>
              <a:t>Teie panus on oluline</a:t>
            </a:r>
          </a:p>
          <a:p>
            <a:r>
              <a:rPr lang="et-EE" b="1" dirty="0" err="1">
                <a:solidFill>
                  <a:srgbClr val="FF0000"/>
                </a:solidFill>
              </a:rPr>
              <a:t>Küsitleja</a:t>
            </a:r>
            <a:r>
              <a:rPr lang="et-EE" b="1" dirty="0">
                <a:solidFill>
                  <a:srgbClr val="FF0000"/>
                </a:solidFill>
              </a:rPr>
              <a:t> ise on positiivne</a:t>
            </a:r>
          </a:p>
          <a:p>
            <a:endParaRPr lang="de-DE" i="1" dirty="0"/>
          </a:p>
          <a:p>
            <a:pPr>
              <a:defRPr/>
            </a:pPr>
            <a:r>
              <a:rPr lang="en-US" dirty="0"/>
              <a:t>“</a:t>
            </a:r>
            <a:r>
              <a:rPr lang="et-EE" dirty="0"/>
              <a:t>Ma võin tulla mõni muu päev. Millal Teile sobib</a:t>
            </a:r>
            <a:r>
              <a:rPr lang="en-US" dirty="0"/>
              <a:t>?”</a:t>
            </a:r>
          </a:p>
          <a:p>
            <a:pPr>
              <a:defRPr/>
            </a:pPr>
            <a:r>
              <a:rPr lang="en-US" dirty="0"/>
              <a:t>“</a:t>
            </a:r>
            <a:r>
              <a:rPr lang="et-EE" dirty="0"/>
              <a:t>Me võime alustada ja mõni teine päev jätkata</a:t>
            </a:r>
            <a:r>
              <a:rPr lang="en-US" dirty="0"/>
              <a:t>”</a:t>
            </a:r>
          </a:p>
          <a:p>
            <a:pPr>
              <a:defRPr/>
            </a:pPr>
            <a:r>
              <a:rPr lang="en-US" dirty="0"/>
              <a:t>“</a:t>
            </a:r>
            <a:r>
              <a:rPr lang="et-EE" dirty="0"/>
              <a:t>Ma saan aru, et tulin ebasobival ajal ja Teil on kiire. Kuid meil on väga oluline õppida seda, mida arvavad hõivatud inimesed. Proovime leida mõni teile sobiv aeg, ma sätin ennast teie ajakava järgi. Peamine, et võtaksite uuringust osa</a:t>
            </a:r>
            <a:r>
              <a:rPr lang="en-US" dirty="0"/>
              <a:t>.“</a:t>
            </a:r>
            <a:endParaRPr lang="et-EE" dirty="0"/>
          </a:p>
          <a:p>
            <a:pPr>
              <a:defRPr/>
            </a:pPr>
            <a:endParaRPr lang="et-EE" dirty="0"/>
          </a:p>
          <a:p>
            <a:pPr>
              <a:defRPr/>
            </a:pPr>
            <a:r>
              <a:rPr lang="et-EE" dirty="0"/>
              <a:t>Jätke vastajale oma kontaktandmed</a:t>
            </a:r>
          </a:p>
          <a:p>
            <a:pPr>
              <a:defRPr/>
            </a:pPr>
            <a:r>
              <a:rPr lang="et-EE" dirty="0"/>
              <a:t>Näidake mõistmist ja empaatiat</a:t>
            </a:r>
          </a:p>
          <a:p>
            <a:pPr>
              <a:defRPr/>
            </a:pPr>
            <a:r>
              <a:rPr lang="et-EE" dirty="0"/>
              <a:t>Rõhutage andmete tähtsust, mida vastaja võiks esitada</a:t>
            </a:r>
          </a:p>
        </p:txBody>
      </p:sp>
      <p:sp>
        <p:nvSpPr>
          <p:cNvPr id="3" name="Title 2"/>
          <p:cNvSpPr>
            <a:spLocks noGrp="1"/>
          </p:cNvSpPr>
          <p:nvPr>
            <p:ph type="title"/>
          </p:nvPr>
        </p:nvSpPr>
        <p:spPr/>
        <p:txBody>
          <a:bodyPr>
            <a:normAutofit fontScale="90000"/>
          </a:bodyPr>
          <a:lstStyle/>
          <a:p>
            <a:r>
              <a:rPr lang="de-DE" dirty="0"/>
              <a:t>2. </a:t>
            </a:r>
            <a:r>
              <a:rPr lang="et-EE" dirty="0"/>
              <a:t>Liiga hõivatud vastaja - </a:t>
            </a:r>
            <a:r>
              <a:rPr lang="de-DE" b="1" dirty="0"/>
              <a:t>„</a:t>
            </a:r>
            <a:r>
              <a:rPr lang="et-EE" b="1" dirty="0"/>
              <a:t>Vabandan. Ma tegelen äriga ja iga minut minu aega on hõivatud ning mul selleks lihtsalt ei ole aega</a:t>
            </a:r>
            <a:r>
              <a:rPr lang="de-DE" b="1" dirty="0"/>
              <a:t>“</a:t>
            </a:r>
            <a:endParaRPr lang="et-EE" dirty="0"/>
          </a:p>
        </p:txBody>
      </p:sp>
      <p:sp>
        <p:nvSpPr>
          <p:cNvPr id="4" name="Slide Number Placeholder 3"/>
          <p:cNvSpPr>
            <a:spLocks noGrp="1"/>
          </p:cNvSpPr>
          <p:nvPr>
            <p:ph type="sldNum" sz="quarter" idx="12"/>
          </p:nvPr>
        </p:nvSpPr>
        <p:spPr/>
        <p:txBody>
          <a:bodyPr/>
          <a:lstStyle/>
          <a:p>
            <a:fld id="{9705FB9A-5FEA-4486-902A-E9C47A7B21EC}" type="slidenum">
              <a:rPr lang="et-EE" smtClean="0"/>
              <a:pPr/>
              <a:t>6</a:t>
            </a:fld>
            <a:endParaRPr lang="et-EE" dirty="0"/>
          </a:p>
        </p:txBody>
      </p:sp>
    </p:spTree>
    <p:extLst>
      <p:ext uri="{BB962C8B-B14F-4D97-AF65-F5344CB8AC3E}">
        <p14:creationId xmlns:p14="http://schemas.microsoft.com/office/powerpoint/2010/main" val="1050926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t-EE" b="1" dirty="0">
                <a:solidFill>
                  <a:srgbClr val="FF0000"/>
                </a:solidFill>
              </a:rPr>
              <a:t>Teie vastused on hindamatu väärtusega järeltulevatele põlvkondadele</a:t>
            </a:r>
          </a:p>
          <a:p>
            <a:r>
              <a:rPr lang="et-EE" b="1" dirty="0">
                <a:solidFill>
                  <a:srgbClr val="FF0000"/>
                </a:solidFill>
              </a:rPr>
              <a:t>On põnevad küsimused ja te ei märka, kuidas aeg lendab</a:t>
            </a:r>
          </a:p>
          <a:p>
            <a:r>
              <a:rPr lang="et-EE" b="1" dirty="0">
                <a:solidFill>
                  <a:srgbClr val="FF0000"/>
                </a:solidFill>
              </a:rPr>
              <a:t>Aeg on edasi läinud ja nagu ise näete, ajad muutuvad kogu aeg elus</a:t>
            </a:r>
          </a:p>
          <a:p>
            <a:r>
              <a:rPr lang="et-EE" b="1" dirty="0">
                <a:solidFill>
                  <a:srgbClr val="FF0000"/>
                </a:solidFill>
              </a:rPr>
              <a:t>Sel aastal väga põnev IT osa – arvutikasutuse oskus</a:t>
            </a:r>
          </a:p>
          <a:p>
            <a:r>
              <a:rPr lang="et-EE" b="1" dirty="0">
                <a:solidFill>
                  <a:srgbClr val="FF0000"/>
                </a:solidFill>
              </a:rPr>
              <a:t>See on elukaare uuring ja just teie olete oluline, kuna saab võrrelda teiste riikidega</a:t>
            </a:r>
          </a:p>
          <a:p>
            <a:r>
              <a:rPr lang="et-EE" b="1" dirty="0">
                <a:solidFill>
                  <a:srgbClr val="FF0000"/>
                </a:solidFill>
              </a:rPr>
              <a:t>Tänutäheks kulutatud aja eest kinkekaart ja väga huvitav raamat</a:t>
            </a:r>
          </a:p>
          <a:p>
            <a:r>
              <a:rPr lang="et-EE" b="1" dirty="0">
                <a:solidFill>
                  <a:srgbClr val="FF0000"/>
                </a:solidFill>
              </a:rPr>
              <a:t>Saate kindlasti enda jaoks olulisi fakte teada</a:t>
            </a:r>
          </a:p>
          <a:p>
            <a:endParaRPr lang="de-DE" b="1" dirty="0"/>
          </a:p>
          <a:p>
            <a:r>
              <a:rPr lang="en-GB" dirty="0"/>
              <a:t>“</a:t>
            </a:r>
            <a:r>
              <a:rPr lang="et-EE" dirty="0"/>
              <a:t>Meid huvitavad </a:t>
            </a:r>
            <a:r>
              <a:rPr lang="et-EE" b="1" dirty="0"/>
              <a:t>muutused</a:t>
            </a:r>
            <a:r>
              <a:rPr lang="et-EE" dirty="0"/>
              <a:t>. Kui me jälgime samu inimesi aastate vältel, on meil võimalik hinnata seaduste </a:t>
            </a:r>
            <a:r>
              <a:rPr lang="et-EE"/>
              <a:t>muudatuste mõju </a:t>
            </a:r>
            <a:r>
              <a:rPr lang="et-EE" dirty="0"/>
              <a:t>inimeste igapäevasele elule.</a:t>
            </a:r>
            <a:r>
              <a:rPr lang="en-GB" dirty="0"/>
              <a:t>“</a:t>
            </a:r>
            <a:endParaRPr lang="de-DE" dirty="0"/>
          </a:p>
          <a:p>
            <a:endParaRPr lang="et-EE" dirty="0"/>
          </a:p>
        </p:txBody>
      </p:sp>
      <p:sp>
        <p:nvSpPr>
          <p:cNvPr id="3" name="Title 2"/>
          <p:cNvSpPr>
            <a:spLocks noGrp="1"/>
          </p:cNvSpPr>
          <p:nvPr>
            <p:ph type="title"/>
          </p:nvPr>
        </p:nvSpPr>
        <p:spPr/>
        <p:txBody>
          <a:bodyPr>
            <a:normAutofit fontScale="90000"/>
          </a:bodyPr>
          <a:lstStyle/>
          <a:p>
            <a:r>
              <a:rPr lang="de-DE" dirty="0"/>
              <a:t>3. </a:t>
            </a:r>
            <a:r>
              <a:rPr lang="et-EE" dirty="0"/>
              <a:t>Uuesti</a:t>
            </a:r>
            <a:r>
              <a:rPr lang="de-DE" dirty="0"/>
              <a:t>?!</a:t>
            </a:r>
            <a:r>
              <a:rPr lang="et-EE" dirty="0"/>
              <a:t> </a:t>
            </a:r>
            <a:r>
              <a:rPr lang="de-DE" b="1" dirty="0"/>
              <a:t>„</a:t>
            </a:r>
            <a:r>
              <a:rPr lang="et-EE" b="1" dirty="0"/>
              <a:t>Mida te minust tahate</a:t>
            </a:r>
            <a:r>
              <a:rPr lang="de-DE" b="1" dirty="0"/>
              <a:t>? </a:t>
            </a:r>
            <a:r>
              <a:rPr lang="et-EE" b="1" dirty="0"/>
              <a:t>Ma eelmine kord juba vastasin ja see</a:t>
            </a:r>
            <a:endParaRPr lang="et-EE" dirty="0"/>
          </a:p>
        </p:txBody>
      </p:sp>
      <p:sp>
        <p:nvSpPr>
          <p:cNvPr id="4" name="Slide Number Placeholder 3"/>
          <p:cNvSpPr>
            <a:spLocks noGrp="1"/>
          </p:cNvSpPr>
          <p:nvPr>
            <p:ph type="sldNum" sz="quarter" idx="12"/>
          </p:nvPr>
        </p:nvSpPr>
        <p:spPr/>
        <p:txBody>
          <a:bodyPr/>
          <a:lstStyle/>
          <a:p>
            <a:fld id="{9705FB9A-5FEA-4486-902A-E9C47A7B21EC}" type="slidenum">
              <a:rPr lang="et-EE" smtClean="0"/>
              <a:pPr/>
              <a:t>7</a:t>
            </a:fld>
            <a:endParaRPr lang="et-EE" dirty="0"/>
          </a:p>
        </p:txBody>
      </p:sp>
    </p:spTree>
    <p:extLst>
      <p:ext uri="{BB962C8B-B14F-4D97-AF65-F5344CB8AC3E}">
        <p14:creationId xmlns:p14="http://schemas.microsoft.com/office/powerpoint/2010/main" val="2590406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47544" y="1290415"/>
            <a:ext cx="9725114" cy="4836919"/>
          </a:xfrm>
        </p:spPr>
        <p:txBody>
          <a:bodyPr>
            <a:noAutofit/>
          </a:bodyPr>
          <a:lstStyle/>
          <a:p>
            <a:r>
              <a:rPr lang="et-EE" sz="1600" b="1" dirty="0">
                <a:solidFill>
                  <a:srgbClr val="FF0000"/>
                </a:solidFill>
              </a:rPr>
              <a:t>Igas vanuses vastaja vastused on vajalikud</a:t>
            </a:r>
          </a:p>
          <a:p>
            <a:r>
              <a:rPr lang="et-EE" sz="1600" b="1" dirty="0">
                <a:solidFill>
                  <a:srgbClr val="FF0000"/>
                </a:solidFill>
              </a:rPr>
              <a:t>Vanus pole oluline: vanus on ainult NUMBER</a:t>
            </a:r>
          </a:p>
          <a:p>
            <a:r>
              <a:rPr lang="et-EE" sz="1600" b="1" dirty="0">
                <a:solidFill>
                  <a:srgbClr val="FF0000"/>
                </a:solidFill>
              </a:rPr>
              <a:t>Vanematel inimestel ongi rohkem elukogemust ja nende vastused ongi väärtuslikud</a:t>
            </a:r>
          </a:p>
          <a:p>
            <a:r>
              <a:rPr lang="et-EE" sz="1600" b="1" dirty="0">
                <a:solidFill>
                  <a:srgbClr val="FF0000"/>
                </a:solidFill>
              </a:rPr>
              <a:t>See on kordusküsitlus, et tekiks võrdlusmoment, ongi vaja teada saada, kuidas teil vahepeal läinud on</a:t>
            </a:r>
          </a:p>
          <a:p>
            <a:r>
              <a:rPr lang="et-EE" sz="1600" b="1" dirty="0">
                <a:solidFill>
                  <a:srgbClr val="FF0000"/>
                </a:solidFill>
              </a:rPr>
              <a:t>Me oleme väga tänulikud teie senise panuse eest ja hindame kõrgelt teie järgnevat osalemist/panust</a:t>
            </a:r>
          </a:p>
          <a:p>
            <a:r>
              <a:rPr lang="et-EE" sz="1600" b="1" dirty="0">
                <a:solidFill>
                  <a:srgbClr val="FF0000"/>
                </a:solidFill>
              </a:rPr>
              <a:t>Kui inimene on tõesti haige, annan talle mõtlemisaega või „tervenemiseks“ aega. Võtan ühendust kuu pärast</a:t>
            </a:r>
          </a:p>
          <a:p>
            <a:r>
              <a:rPr lang="et-EE" sz="1600" b="1" dirty="0">
                <a:solidFill>
                  <a:srgbClr val="FF0000"/>
                </a:solidFill>
              </a:rPr>
              <a:t>Te näete väga hea välja, kas tõesti olete selles eas</a:t>
            </a:r>
          </a:p>
          <a:p>
            <a:r>
              <a:rPr lang="et-EE" sz="1600" b="1" dirty="0">
                <a:solidFill>
                  <a:srgbClr val="FF0000"/>
                </a:solidFill>
              </a:rPr>
              <a:t>Keegi perest või naaber võib alati abistada, kui Teil on üksi raske aru saada või vastata</a:t>
            </a:r>
          </a:p>
          <a:p>
            <a:pPr marL="0" indent="0">
              <a:buNone/>
            </a:pPr>
            <a:endParaRPr lang="de-DE" sz="1600" b="1" i="1" dirty="0"/>
          </a:p>
          <a:p>
            <a:pPr>
              <a:defRPr/>
            </a:pPr>
            <a:r>
              <a:rPr lang="en-US" sz="1600" dirty="0"/>
              <a:t>“</a:t>
            </a:r>
            <a:r>
              <a:rPr lang="et-EE" sz="1600" dirty="0"/>
              <a:t>Meie jaoks on äärmiselt oluline, et saaksime infot kõikide gruppide kohta – nooremate ja vanemate, meeste ja naiste kohta. Teie arvamus on sama oluline, kui kellegi teise oma. Oleme teile väga tänulikud, kui saaksite osaleda uuringus. Teie jaoks on see hea võimalus, et ka Teie hääl saaks kuuldud. </a:t>
            </a:r>
            <a:r>
              <a:rPr lang="en-US" sz="1600" dirty="0"/>
              <a:t>”</a:t>
            </a:r>
            <a:endParaRPr lang="et-EE" sz="1600" dirty="0"/>
          </a:p>
          <a:p>
            <a:r>
              <a:rPr lang="et-EE" sz="1600" dirty="0"/>
              <a:t>„Erinevate inimeste osalemine on oluline ja väärtuslik, isegi kui nad vajavad küsimustele vastamisel abi. Kui küsitleme ainult terveid ja aktiivseid inimesi, siis võib tekkida ettekujutus, et Eesti inimeste terviseseisund on parem, kui see tegelikult on. Nii võidakse teha valejäreldusi, kui vanemealiste probleemid jäävad mingis osas arvesse võtmata.“</a:t>
            </a:r>
            <a:endParaRPr lang="en-US" sz="1600" dirty="0"/>
          </a:p>
          <a:p>
            <a:pPr>
              <a:defRPr/>
            </a:pPr>
            <a:r>
              <a:rPr lang="en-US" sz="1600" dirty="0"/>
              <a:t>“</a:t>
            </a:r>
            <a:r>
              <a:rPr lang="et-EE" sz="1600" dirty="0"/>
              <a:t>Saame teha intervjuud osade kaupa. Kui väsite ära, jätkame järgmine kord</a:t>
            </a:r>
            <a:r>
              <a:rPr lang="en-US" sz="1600" dirty="0"/>
              <a:t>.”</a:t>
            </a:r>
          </a:p>
          <a:p>
            <a:pPr>
              <a:defRPr/>
            </a:pPr>
            <a:r>
              <a:rPr lang="et-EE" sz="1600" dirty="0"/>
              <a:t>„Teie partner/ sugulane/ abiline saab teid aidata </a:t>
            </a:r>
            <a:r>
              <a:rPr lang="en-US" sz="1600" dirty="0"/>
              <a:t>(proxy)</a:t>
            </a:r>
            <a:r>
              <a:rPr lang="et-EE" sz="1600" dirty="0"/>
              <a:t>“</a:t>
            </a:r>
            <a:endParaRPr lang="en-US" sz="1600" dirty="0"/>
          </a:p>
          <a:p>
            <a:endParaRPr lang="et-EE" sz="1600" dirty="0"/>
          </a:p>
        </p:txBody>
      </p:sp>
      <p:sp>
        <p:nvSpPr>
          <p:cNvPr id="3" name="Title 2"/>
          <p:cNvSpPr>
            <a:spLocks noGrp="1"/>
          </p:cNvSpPr>
          <p:nvPr>
            <p:ph type="title"/>
          </p:nvPr>
        </p:nvSpPr>
        <p:spPr/>
        <p:txBody>
          <a:bodyPr>
            <a:normAutofit fontScale="90000"/>
          </a:bodyPr>
          <a:lstStyle/>
          <a:p>
            <a:r>
              <a:rPr lang="de-DE" dirty="0"/>
              <a:t>4. </a:t>
            </a:r>
            <a:r>
              <a:rPr lang="et-EE" dirty="0"/>
              <a:t>Liiga vana, liiga haige - </a:t>
            </a:r>
            <a:r>
              <a:rPr lang="de-DE" sz="2800" b="1" dirty="0"/>
              <a:t>„</a:t>
            </a:r>
            <a:r>
              <a:rPr lang="et-EE" sz="2800" b="1" dirty="0"/>
              <a:t>Ma olen liiga vana, et küsitlusest osa võtta</a:t>
            </a:r>
            <a:r>
              <a:rPr lang="en-US" sz="2800" b="1" dirty="0"/>
              <a:t>.</a:t>
            </a:r>
            <a:r>
              <a:rPr lang="de-DE" sz="2800" b="1" dirty="0"/>
              <a:t>“</a:t>
            </a:r>
            <a:endParaRPr lang="et-EE" dirty="0"/>
          </a:p>
        </p:txBody>
      </p:sp>
      <p:sp>
        <p:nvSpPr>
          <p:cNvPr id="4" name="Slide Number Placeholder 3"/>
          <p:cNvSpPr>
            <a:spLocks noGrp="1"/>
          </p:cNvSpPr>
          <p:nvPr>
            <p:ph type="sldNum" sz="quarter" idx="12"/>
          </p:nvPr>
        </p:nvSpPr>
        <p:spPr/>
        <p:txBody>
          <a:bodyPr/>
          <a:lstStyle/>
          <a:p>
            <a:fld id="{9705FB9A-5FEA-4486-902A-E9C47A7B21EC}" type="slidenum">
              <a:rPr lang="et-EE" smtClean="0"/>
              <a:pPr/>
              <a:t>8</a:t>
            </a:fld>
            <a:endParaRPr lang="et-EE" dirty="0"/>
          </a:p>
        </p:txBody>
      </p:sp>
    </p:spTree>
    <p:extLst>
      <p:ext uri="{BB962C8B-B14F-4D97-AF65-F5344CB8AC3E}">
        <p14:creationId xmlns:p14="http://schemas.microsoft.com/office/powerpoint/2010/main" val="4264054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520000" y="1375873"/>
            <a:ext cx="8833800" cy="4939469"/>
          </a:xfrm>
        </p:spPr>
        <p:txBody>
          <a:bodyPr>
            <a:normAutofit fontScale="92500" lnSpcReduction="20000"/>
          </a:bodyPr>
          <a:lstStyle/>
          <a:p>
            <a:r>
              <a:rPr lang="et-EE" b="1" dirty="0">
                <a:solidFill>
                  <a:srgbClr val="FF0000"/>
                </a:solidFill>
              </a:rPr>
              <a:t>Tasustatud, kinkekaart</a:t>
            </a:r>
          </a:p>
          <a:p>
            <a:r>
              <a:rPr lang="et-EE" b="1" dirty="0">
                <a:solidFill>
                  <a:srgbClr val="FF0000"/>
                </a:solidFill>
              </a:rPr>
              <a:t>Järgmiste põlvkondade pensionipoliitika kujundamine</a:t>
            </a:r>
          </a:p>
          <a:p>
            <a:r>
              <a:rPr lang="et-EE" b="1" dirty="0">
                <a:solidFill>
                  <a:srgbClr val="FF0000"/>
                </a:solidFill>
              </a:rPr>
              <a:t>Selle info põhjal parandatakse sotsiaalteenuseid</a:t>
            </a:r>
          </a:p>
          <a:p>
            <a:r>
              <a:rPr lang="et-EE" b="1" dirty="0">
                <a:solidFill>
                  <a:srgbClr val="FF0000"/>
                </a:solidFill>
              </a:rPr>
              <a:t>Järjepidevus, statistika, aastate võrdlus</a:t>
            </a:r>
          </a:p>
          <a:p>
            <a:r>
              <a:rPr lang="et-EE" b="1" dirty="0">
                <a:solidFill>
                  <a:srgbClr val="FF0000"/>
                </a:solidFill>
              </a:rPr>
              <a:t>Uuringu tutvustus – järelemõtlemine, proovi uuesti</a:t>
            </a:r>
          </a:p>
          <a:p>
            <a:r>
              <a:rPr lang="et-EE" b="1" dirty="0">
                <a:solidFill>
                  <a:srgbClr val="FF0000"/>
                </a:solidFill>
              </a:rPr>
              <a:t>Teaduspõhine – paremad otsused</a:t>
            </a:r>
          </a:p>
          <a:p>
            <a:r>
              <a:rPr lang="et-EE" b="1" dirty="0">
                <a:solidFill>
                  <a:srgbClr val="FF0000"/>
                </a:solidFill>
              </a:rPr>
              <a:t>Arvamus on oluline</a:t>
            </a:r>
          </a:p>
          <a:p>
            <a:r>
              <a:rPr lang="et-EE" b="1" dirty="0">
                <a:solidFill>
                  <a:srgbClr val="FF0000"/>
                </a:solidFill>
              </a:rPr>
              <a:t>Iga vastaja on oluline</a:t>
            </a:r>
          </a:p>
          <a:p>
            <a:r>
              <a:rPr lang="et-EE" b="1" dirty="0">
                <a:solidFill>
                  <a:srgbClr val="FF0000"/>
                </a:solidFill>
              </a:rPr>
              <a:t>Teie kogemus on ainulaadne</a:t>
            </a:r>
            <a:endParaRPr lang="de-DE" b="1" dirty="0">
              <a:solidFill>
                <a:srgbClr val="FF0000"/>
              </a:solidFill>
            </a:endParaRPr>
          </a:p>
          <a:p>
            <a:pPr marL="0" indent="0">
              <a:buNone/>
            </a:pPr>
            <a:endParaRPr lang="et-EE" dirty="0"/>
          </a:p>
          <a:p>
            <a:r>
              <a:rPr lang="et-EE" dirty="0"/>
              <a:t>„Küsitlus on selle kohta, mida inimesed mitmest erinevast teemast arvavad. See puudutab teie arvamust ja see ei nõua eriteadmisi.“</a:t>
            </a:r>
          </a:p>
          <a:p>
            <a:r>
              <a:rPr lang="et-EE" dirty="0"/>
              <a:t>„Uus kogemus</a:t>
            </a:r>
            <a:r>
              <a:rPr lang="en-US" dirty="0"/>
              <a:t>, </a:t>
            </a:r>
            <a:r>
              <a:rPr lang="et-EE" dirty="0"/>
              <a:t>vastajatele meeldib </a:t>
            </a:r>
            <a:r>
              <a:rPr lang="en-US" dirty="0"/>
              <a:t>(</a:t>
            </a:r>
            <a:r>
              <a:rPr lang="et-EE" dirty="0"/>
              <a:t>käesurve tugevuse mõõtmised, testid</a:t>
            </a:r>
            <a:r>
              <a:rPr lang="en-US" dirty="0"/>
              <a:t>)</a:t>
            </a:r>
            <a:r>
              <a:rPr lang="et-EE" dirty="0"/>
              <a:t>“</a:t>
            </a:r>
            <a:endParaRPr lang="en-US" dirty="0"/>
          </a:p>
          <a:p>
            <a:r>
              <a:rPr lang="et-EE" dirty="0"/>
              <a:t>„Igapäevase rutiini lõhkumine on teile oluline“</a:t>
            </a:r>
          </a:p>
          <a:p>
            <a:endParaRPr lang="et-EE" dirty="0"/>
          </a:p>
          <a:p>
            <a:r>
              <a:rPr lang="et-EE" dirty="0"/>
              <a:t>Uuringu tähtsus</a:t>
            </a:r>
            <a:r>
              <a:rPr lang="en-US" dirty="0"/>
              <a:t>: </a:t>
            </a:r>
            <a:r>
              <a:rPr lang="et-EE" dirty="0"/>
              <a:t>tooge näiteid, miks uuring on oluline</a:t>
            </a:r>
          </a:p>
          <a:p>
            <a:r>
              <a:rPr lang="et-EE" dirty="0"/>
              <a:t>Näidake tulemuste brošüür </a:t>
            </a:r>
            <a:endParaRPr lang="en-US" dirty="0"/>
          </a:p>
          <a:p>
            <a:pPr marL="0" indent="0">
              <a:buNone/>
            </a:pPr>
            <a:endParaRPr lang="en-US" dirty="0"/>
          </a:p>
          <a:p>
            <a:endParaRPr lang="en-US" dirty="0"/>
          </a:p>
          <a:p>
            <a:endParaRPr lang="et-EE" dirty="0"/>
          </a:p>
        </p:txBody>
      </p:sp>
      <p:sp>
        <p:nvSpPr>
          <p:cNvPr id="3" name="Title 2"/>
          <p:cNvSpPr>
            <a:spLocks noGrp="1"/>
          </p:cNvSpPr>
          <p:nvPr>
            <p:ph type="title"/>
          </p:nvPr>
        </p:nvSpPr>
        <p:spPr/>
        <p:txBody>
          <a:bodyPr>
            <a:normAutofit fontScale="90000"/>
          </a:bodyPr>
          <a:lstStyle/>
          <a:p>
            <a:r>
              <a:rPr lang="de-DE" dirty="0"/>
              <a:t>5. </a:t>
            </a:r>
            <a:r>
              <a:rPr lang="et-EE" dirty="0"/>
              <a:t>Huvi puudus -  </a:t>
            </a:r>
            <a:r>
              <a:rPr lang="de-DE" b="1" dirty="0"/>
              <a:t>„</a:t>
            </a:r>
            <a:r>
              <a:rPr lang="et-EE" b="1" dirty="0"/>
              <a:t>Ma ei olu huvitatud. Uuringud on aja raiskamine</a:t>
            </a:r>
            <a:r>
              <a:rPr lang="de-DE" b="1" dirty="0"/>
              <a:t>“</a:t>
            </a:r>
            <a:endParaRPr lang="et-EE" dirty="0"/>
          </a:p>
        </p:txBody>
      </p:sp>
      <p:sp>
        <p:nvSpPr>
          <p:cNvPr id="4" name="Slide Number Placeholder 3"/>
          <p:cNvSpPr>
            <a:spLocks noGrp="1"/>
          </p:cNvSpPr>
          <p:nvPr>
            <p:ph type="sldNum" sz="quarter" idx="12"/>
          </p:nvPr>
        </p:nvSpPr>
        <p:spPr/>
        <p:txBody>
          <a:bodyPr/>
          <a:lstStyle/>
          <a:p>
            <a:fld id="{9705FB9A-5FEA-4486-902A-E9C47A7B21EC}" type="slidenum">
              <a:rPr lang="et-EE" smtClean="0"/>
              <a:pPr/>
              <a:t>9</a:t>
            </a:fld>
            <a:endParaRPr lang="et-EE" dirty="0"/>
          </a:p>
        </p:txBody>
      </p:sp>
    </p:spTree>
    <p:extLst>
      <p:ext uri="{BB962C8B-B14F-4D97-AF65-F5344CB8AC3E}">
        <p14:creationId xmlns:p14="http://schemas.microsoft.com/office/powerpoint/2010/main" val="3229235804"/>
      </p:ext>
    </p:extLst>
  </p:cSld>
  <p:clrMapOvr>
    <a:masterClrMapping/>
  </p:clrMapOvr>
</p:sld>
</file>

<file path=ppt/theme/theme1.xml><?xml version="1.0" encoding="utf-8"?>
<a:theme xmlns:a="http://schemas.openxmlformats.org/drawingml/2006/main" name="Statistikaamet Theme">
  <a:themeElements>
    <a:clrScheme name="Statistikaamet">
      <a:dk1>
        <a:sysClr val="windowText" lastClr="000000"/>
      </a:dk1>
      <a:lt1>
        <a:sysClr val="window" lastClr="FFFFFF"/>
      </a:lt1>
      <a:dk2>
        <a:srgbClr val="A7A7A7"/>
      </a:dk2>
      <a:lt2>
        <a:srgbClr val="535353"/>
      </a:lt2>
      <a:accent1>
        <a:srgbClr val="7C7C7C"/>
      </a:accent1>
      <a:accent2>
        <a:srgbClr val="3F1A84"/>
      </a:accent2>
      <a:accent3>
        <a:srgbClr val="F58FA9"/>
      </a:accent3>
      <a:accent4>
        <a:srgbClr val="F7664F"/>
      </a:accent4>
      <a:accent5>
        <a:srgbClr val="3AD8CC"/>
      </a:accent5>
      <a:accent6>
        <a:srgbClr val="0F4FEF"/>
      </a:accent6>
      <a:hlink>
        <a:srgbClr val="565656"/>
      </a:hlink>
      <a:folHlink>
        <a:srgbClr val="DDDDDD"/>
      </a:folHlink>
    </a:clrScheme>
    <a:fontScheme name="Statistikaamet">
      <a:majorFont>
        <a:latin typeface="Roboto"/>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istikaamet esitlus EST_uku [Read-Only]" id="{097F6118-6936-489A-85AB-B72F871DE7E5}" vid="{836F0DDC-7893-4BF3-AEE6-B5E11EB30C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Statistikaameti esitluse põhi</Template>
  <TotalTime>0</TotalTime>
  <Words>1723</Words>
  <Application>Microsoft Office PowerPoint</Application>
  <PresentationFormat>Widescreen</PresentationFormat>
  <Paragraphs>197</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Helvetica</vt:lpstr>
      <vt:lpstr>Roboto</vt:lpstr>
      <vt:lpstr>Wingdings</vt:lpstr>
      <vt:lpstr>Roboto Light</vt:lpstr>
      <vt:lpstr>Arial</vt:lpstr>
      <vt:lpstr>Statistikaamet Theme</vt:lpstr>
      <vt:lpstr>Keeldumised ja nendest ülesaamine</vt:lpstr>
      <vt:lpstr>Keeldumise põhjused</vt:lpstr>
      <vt:lpstr>„Uuringu tutvustus uksel“</vt:lpstr>
      <vt:lpstr>Grupiülesanded</vt:lpstr>
      <vt:lpstr>1. Skepitised vastajad - „Ma ei soovi osaleda uuringutes. Ma ei ole kindel, mida nad teevad minu andmetega!“</vt:lpstr>
      <vt:lpstr>2. Liiga hõivatud vastaja - „Vabandan. Ma tegelen äriga ja iga minut minu aega on hõivatud ning mul selleks lihtsalt ei ole aega“</vt:lpstr>
      <vt:lpstr>3. Uuesti?! „Mida te minust tahate? Ma eelmine kord juba vastasin ja see</vt:lpstr>
      <vt:lpstr>4. Liiga vana, liiga haige - „Ma olen liiga vana, et küsitlusest osa võtta.“</vt:lpstr>
      <vt:lpstr>5. Huvi puudus -  „Ma ei olu huvitatud. Uuringud on aja raiskamine“</vt:lpstr>
      <vt:lpstr>6. Proxi keeldumine - „Ärge tülitage minu ema, ta ei soovi kellegagi rääkida“</vt:lpstr>
      <vt:lpstr>Kokkuvõte (1/3)</vt:lpstr>
      <vt:lpstr>Kokkuvõte (2/3)</vt:lpstr>
      <vt:lpstr>Kokkuvõte(3/3)</vt:lpstr>
      <vt:lpstr>Probleemidest ülesaamine</vt:lpstr>
      <vt:lpstr>Samas, kellega ei tohi kontakti võtta seadusest lähtuvalt</vt:lpstr>
      <vt:lpstr>Tänan!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2021-10-31T18:28:00Z</dcterms:created>
  <dcterms:modified xsi:type="dcterms:W3CDTF">2025-05-07T10:43:01Z</dcterms:modified>
</cp:coreProperties>
</file>